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6" autoAdjust="0"/>
    <p:restoredTop sz="94695" autoAdjust="0"/>
  </p:normalViewPr>
  <p:slideViewPr>
    <p:cSldViewPr>
      <p:cViewPr varScale="1">
        <p:scale>
          <a:sx n="106" d="100"/>
          <a:sy n="106" d="100"/>
        </p:scale>
        <p:origin x="164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2018-02-01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944" y="601979"/>
            <a:ext cx="2074335" cy="1859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452320" y="1757403"/>
            <a:ext cx="128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The bracket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image</a:t>
            </a:r>
          </a:p>
          <a:p>
            <a:pPr algn="r"/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is a reference.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" y="4413629"/>
            <a:ext cx="2421689" cy="167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OUTDOOR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7544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Asia신명조" pitchFamily="18" charset="-127"/>
                <a:ea typeface="Asia신명조" pitchFamily="18" charset="-127"/>
              </a:rPr>
              <a:t>ADVANCED IR BULLET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7544" y="1264960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1/3” Panasonic CMOS(MN34227PL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) / High Definition (1080P)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6 pcs) / DNR (Digital Noise Reduction)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WDR (Wide Dynamic Range) / Day &amp; Night (ICR Option) / Easy Installation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ICR V/F lens, DC Auto IRIS V/F Lens, DC Auto IRIS &amp; TDN V/F Lens 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(Focal Length : 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2.8~12mm) / Fixed lens : 4mm, 6mm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807720" y="2933701"/>
            <a:ext cx="2332013" cy="580242"/>
            <a:chOff x="807720" y="2933701"/>
            <a:chExt cx="2332013" cy="58024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0937"/>
              <a:ext cx="2227099" cy="543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직사각형 2"/>
            <p:cNvSpPr/>
            <p:nvPr/>
          </p:nvSpPr>
          <p:spPr>
            <a:xfrm>
              <a:off x="807720" y="2933701"/>
              <a:ext cx="441960" cy="32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2882"/>
              <a:ext cx="318471" cy="238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직사각형 21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OUTDOOR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7544" y="1043980"/>
            <a:ext cx="3672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ADVANCED IR LED OUTDOOR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7544" y="1264960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SONY 1/2.8” STARVIS CMOS SENSOR (IMX291)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1920 x 1080 PIXELS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WDR / BLC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DAY </a:t>
            </a:r>
            <a:r>
              <a:rPr lang="ko-KR" altLang="en-US" sz="800" dirty="0">
                <a:latin typeface="Asia신명조" pitchFamily="18" charset="-127"/>
                <a:ea typeface="Asia신명조" pitchFamily="18" charset="-127"/>
              </a:rPr>
              <a:t>＆ </a:t>
            </a:r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NIGHT</a:t>
            </a:r>
          </a:p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DNR / DEFOG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807720" y="2933701"/>
            <a:ext cx="2332013" cy="580242"/>
            <a:chOff x="807720" y="2933701"/>
            <a:chExt cx="2332013" cy="580242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0937"/>
              <a:ext cx="2227099" cy="543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직사각형 29"/>
            <p:cNvSpPr/>
            <p:nvPr/>
          </p:nvSpPr>
          <p:spPr>
            <a:xfrm>
              <a:off x="807720" y="2933701"/>
              <a:ext cx="441960" cy="32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34" y="2972882"/>
              <a:ext cx="318471" cy="238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462450"/>
              </p:ext>
            </p:extLst>
          </p:nvPr>
        </p:nvGraphicFramePr>
        <p:xfrm>
          <a:off x="4499992" y="2359121"/>
          <a:ext cx="4183379" cy="3935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9210"/>
                <a:gridCol w="2884169"/>
              </a:tblGrid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Image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Sensor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Sony 1/2.8"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Starvis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CMOS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Sensor</a:t>
                      </a:r>
                      <a:r>
                        <a:rPr sz="600" spc="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(IMX291)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Pixel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1920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Pixels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Scanning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system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Progressive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Resolution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Digital: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1080(30P), 720(60P)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Max: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1,100TV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lines(1080P)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Min.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Illumination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0.0001 lux/F1.2</a:t>
                      </a:r>
                      <a:r>
                        <a:rPr sz="600" spc="1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(sense-up)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Video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Output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HD-SDI, EX-SDI,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HD-TVI: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1080P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30FPS,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720P 60FPS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CVBS: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NTSC/PAL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S/N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Ratio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More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than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50dB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(AGC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748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Lens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DC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AGC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600" spc="11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-10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Shutter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Speed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(1/30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1/30,000</a:t>
                      </a:r>
                      <a:r>
                        <a:rPr sz="600" spc="10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sec)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SENS-UP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X2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X32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Brightness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 </a:t>
                      </a:r>
                      <a:r>
                        <a:rPr sz="600" spc="1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600" spc="1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WDR/BLC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BLC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WDR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D-WDR(ACE)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Defog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Day&amp;Night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COLOR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B&amp;W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EXTERN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White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Balance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AUTOext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PRESET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Manual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DNR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(Digital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Noise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Reduction)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MIDDLE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1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Mirror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Flip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Sharpness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600" spc="4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600" spc="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steps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Privacy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Mask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6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r>
                        <a:rPr sz="600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Masks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Motion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Detection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OFF </a:t>
                      </a:r>
                      <a:r>
                        <a:rPr sz="600" spc="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6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Language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English/Chinese/Chinese(S)</a:t>
                      </a:r>
                      <a:r>
                        <a:rPr sz="600" spc="1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/Japanese/Korean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Power 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(Max.)</a:t>
                      </a:r>
                      <a:r>
                        <a:rPr sz="600" spc="1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supply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DC12V </a:t>
                      </a:r>
                      <a:r>
                        <a:rPr sz="600" spc="1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~</a:t>
                      </a:r>
                      <a:r>
                        <a:rPr sz="600" spc="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48V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Power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Connector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  <a:tr h="151130"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Video</a:t>
                      </a:r>
                      <a:r>
                        <a:rPr sz="600" spc="1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Output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R w="6350">
                      <a:solidFill>
                        <a:srgbClr val="020303"/>
                      </a:solidFill>
                      <a:prstDash val="solid"/>
                    </a:lnR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HD-SDI: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MBG/MMCX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connector,</a:t>
                      </a:r>
                      <a:r>
                        <a:rPr sz="600" spc="1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HD-CVI,HD-TVI,AHD,CVBS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6350">
                      <a:solidFill>
                        <a:srgbClr val="020303"/>
                      </a:solidFill>
                      <a:prstDash val="solid"/>
                    </a:lnL>
                    <a:lnT w="6350">
                      <a:solidFill>
                        <a:srgbClr val="020303"/>
                      </a:solidFill>
                      <a:prstDash val="solid"/>
                    </a:lnT>
                    <a:lnB w="6350">
                      <a:solidFill>
                        <a:srgbClr val="020303"/>
                      </a:solidFill>
                      <a:prstDash val="solid"/>
                    </a:lnB>
                    <a:solidFill>
                      <a:srgbClr val="F1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956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318</Words>
  <Application>Microsoft Office PowerPoint</Application>
  <PresentationFormat>화면 슬라이드 쇼(4:3)</PresentationFormat>
  <Paragraphs>70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Asia신명조</vt:lpstr>
      <vt:lpstr>맑은 고딕</vt:lpstr>
      <vt:lpstr>Arial</vt:lpstr>
      <vt:lpstr>Times New Roman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B50</cp:lastModifiedBy>
  <cp:revision>55</cp:revision>
  <dcterms:created xsi:type="dcterms:W3CDTF">2016-02-23T04:54:37Z</dcterms:created>
  <dcterms:modified xsi:type="dcterms:W3CDTF">2018-02-01T00:58:33Z</dcterms:modified>
</cp:coreProperties>
</file>