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06" d="100"/>
          <a:sy n="106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SONY 1/2.8” STARVIS CMOS SENSOR (IMX291)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1920 x 1080 PIXELS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WDR / BLC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ko-KR" altLang="en-US" sz="800" dirty="0">
                <a:latin typeface="Asia신명조" pitchFamily="18" charset="-127"/>
                <a:ea typeface="Asia신명조" pitchFamily="18" charset="-127"/>
              </a:rPr>
              <a:t>＆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NIGHT</a:t>
            </a:r>
          </a:p>
          <a:p>
            <a:r>
              <a:rPr lang="en-US" altLang="ko-KR" sz="800">
                <a:latin typeface="Asia신명조" pitchFamily="18" charset="-127"/>
                <a:ea typeface="Asia신명조" pitchFamily="18" charset="-127"/>
              </a:rPr>
              <a:t>DNR / DEFOG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224358"/>
              </p:ext>
            </p:extLst>
          </p:nvPr>
        </p:nvGraphicFramePr>
        <p:xfrm>
          <a:off x="4499992" y="2359121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5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318</Words>
  <Application>Microsoft Office PowerPoint</Application>
  <PresentationFormat>화면 슬라이드 쇼(4:3)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Asia신명조</vt:lpstr>
      <vt:lpstr>맑은 고딕</vt:lpstr>
      <vt:lpstr>Arial</vt:lpstr>
      <vt:lpstr>Times New Roman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B50</cp:lastModifiedBy>
  <cp:revision>55</cp:revision>
  <dcterms:created xsi:type="dcterms:W3CDTF">2016-02-23T04:54:37Z</dcterms:created>
  <dcterms:modified xsi:type="dcterms:W3CDTF">2018-02-01T00:57:39Z</dcterms:modified>
</cp:coreProperties>
</file>