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6" autoAdjust="0"/>
    <p:restoredTop sz="94695" autoAdjust="0"/>
  </p:normalViewPr>
  <p:slideViewPr>
    <p:cSldViewPr>
      <p:cViewPr varScale="1">
        <p:scale>
          <a:sx n="110" d="100"/>
          <a:sy n="110" d="100"/>
        </p:scale>
        <p:origin x="-222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8032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55576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OUTDOOR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5576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BULLET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5576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1/3” Panasonic CMOS(MN34227PL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 / High Definition (1080P)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6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2.8~12mm) / Fixed lens : 4mm,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95752" y="2933701"/>
            <a:ext cx="2332013" cy="580242"/>
            <a:chOff x="807720" y="2933701"/>
            <a:chExt cx="2332013" cy="58024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0937"/>
              <a:ext cx="2227099" cy="543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직사각형 2"/>
            <p:cNvSpPr/>
            <p:nvPr/>
          </p:nvSpPr>
          <p:spPr>
            <a:xfrm>
              <a:off x="807720" y="2933701"/>
              <a:ext cx="441960" cy="32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2882"/>
              <a:ext cx="318471" cy="2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직사각형 21"/>
          <p:cNvSpPr/>
          <p:nvPr/>
        </p:nvSpPr>
        <p:spPr>
          <a:xfrm>
            <a:off x="288032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55576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5576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DOME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576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DOME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5576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SONY 1/2.8” STARVIS CMOS SENSOR (IMX291)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1920 x 1080 PIXELS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WDR / BLC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ko-KR" altLang="en-US" sz="800" dirty="0">
                <a:latin typeface="Asia신명조" pitchFamily="18" charset="-127"/>
                <a:ea typeface="Asia신명조" pitchFamily="18" charset="-127"/>
              </a:rPr>
              <a:t>＆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NIGHT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DNR / DEFOG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1095752" y="2933701"/>
            <a:ext cx="2332013" cy="580242"/>
            <a:chOff x="807720" y="2933701"/>
            <a:chExt cx="2332013" cy="580242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0937"/>
              <a:ext cx="2227099" cy="543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직사각형 29"/>
            <p:cNvSpPr/>
            <p:nvPr/>
          </p:nvSpPr>
          <p:spPr>
            <a:xfrm>
              <a:off x="807720" y="2933701"/>
              <a:ext cx="441960" cy="32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2882"/>
              <a:ext cx="318471" cy="2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4" name="그림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5" y="535479"/>
            <a:ext cx="2820938" cy="1774175"/>
          </a:xfrm>
          <a:prstGeom prst="rect">
            <a:avLst/>
          </a:prstGeom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48" y="4293096"/>
            <a:ext cx="2896629" cy="171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919463"/>
              </p:ext>
            </p:extLst>
          </p:nvPr>
        </p:nvGraphicFramePr>
        <p:xfrm>
          <a:off x="4572000" y="2636912"/>
          <a:ext cx="4183379" cy="3935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9210"/>
                <a:gridCol w="2884169"/>
              </a:tblGrid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Image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Sony 1/2.8"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Starvis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CMOS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r>
                        <a:rPr sz="600" spc="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(IMX291)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1920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Scanning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system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Progressive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Resolution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Digital: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1080(30P), 720(60P)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Max: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1,100TV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lines(1080P)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Min.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Illumination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0.0001 lux/F1.2</a:t>
                      </a:r>
                      <a:r>
                        <a:rPr sz="600" spc="1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(sense-up)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HD-SDI, EX-SDI,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HD-TVI: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1080P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30FPS,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720P 60FPS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CVBS: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NTSC/PAL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S/N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Ratio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More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than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50dB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(AGC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748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Lens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11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-10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Shutter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Speed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(1/30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1/30,000</a:t>
                      </a:r>
                      <a:r>
                        <a:rPr sz="600" spc="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SENS-UP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X2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X32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Brightness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WDR/BLC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BLC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D-WDR(ACE)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Defog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Day&amp;Night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COLOR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B&amp;W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EXTERN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White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Balance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AUTOext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PRESET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DNR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(Digital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Noise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Reduction)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Mirror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Flip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Sharpness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steps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Privacy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6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Motion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Detection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Language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English/Chinese/Chinese(S)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/Japanese/Korean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(Max.)</a:t>
                      </a:r>
                      <a:r>
                        <a:rPr sz="600" spc="1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supply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DC12V 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~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48V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HD-SDI: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MBG/MMCX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connector,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HD-CVI,HD-TVI,AHD,CVBS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27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310</Words>
  <Application>Microsoft Office PowerPoint</Application>
  <PresentationFormat>화면 슬라이드 쇼(4:3)</PresentationFormat>
  <Paragraphs>68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Windows 사용자</cp:lastModifiedBy>
  <cp:revision>57</cp:revision>
  <dcterms:created xsi:type="dcterms:W3CDTF">2016-02-23T04:54:37Z</dcterms:created>
  <dcterms:modified xsi:type="dcterms:W3CDTF">2018-02-03T00:31:51Z</dcterms:modified>
</cp:coreProperties>
</file>