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3" r:id="rId5"/>
    <p:sldId id="258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8905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0687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0357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304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9566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0751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6632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7238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7074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9575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3163-D0D0-4BBE-BADF-A6763E1E5EE4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942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93163-D0D0-4BBE-BADF-A6763E1E5EE4}" type="datetimeFigureOut">
              <a:rPr lang="ko-KR" altLang="en-US" smtClean="0"/>
              <a:t>2020-12-08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EF8B0-AEEE-4AD6-9FA5-4E965605B93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1719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254" y="2192294"/>
            <a:ext cx="7219950" cy="224790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9788354" y="2668544"/>
            <a:ext cx="1943100" cy="552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77654" y="2343831"/>
            <a:ext cx="42862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dirty="0" smtClean="0"/>
          </a:p>
          <a:p>
            <a:r>
              <a:rPr lang="ko-KR" altLang="en-US" dirty="0" err="1" smtClean="0"/>
              <a:t>스마트폰</a:t>
            </a:r>
            <a:r>
              <a:rPr lang="ko-KR" altLang="en-US" dirty="0"/>
              <a:t> </a:t>
            </a:r>
            <a:r>
              <a:rPr lang="ko-KR" altLang="en-US" dirty="0" err="1" smtClean="0"/>
              <a:t>어플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err="1" smtClean="0"/>
              <a:t>스마트폰</a:t>
            </a:r>
            <a:r>
              <a:rPr lang="ko-KR" altLang="en-US" dirty="0" smtClean="0"/>
              <a:t> </a:t>
            </a:r>
            <a:r>
              <a:rPr lang="en-US" altLang="ko-KR" dirty="0" smtClean="0"/>
              <a:t>Play </a:t>
            </a:r>
            <a:r>
              <a:rPr lang="ko-KR" altLang="en-US" smtClean="0"/>
              <a:t>스토어 </a:t>
            </a:r>
            <a:r>
              <a:rPr lang="en-US" altLang="ko-KR" dirty="0" smtClean="0"/>
              <a:t>(</a:t>
            </a:r>
            <a:r>
              <a:rPr lang="ko-KR" altLang="en-US" smtClean="0"/>
              <a:t>구글스토어</a:t>
            </a:r>
            <a:r>
              <a:rPr lang="en-US" altLang="ko-KR" dirty="0" smtClean="0"/>
              <a:t>)</a:t>
            </a:r>
            <a:r>
              <a:rPr lang="ko-KR" altLang="en-US" smtClean="0"/>
              <a:t>에서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err="1" smtClean="0"/>
              <a:t>Mr.Patrol</a:t>
            </a:r>
            <a:r>
              <a:rPr lang="ko-KR" altLang="en-US" smtClean="0"/>
              <a:t> 을 검색 후 다운받아주세요</a:t>
            </a:r>
            <a:r>
              <a:rPr lang="en-US" altLang="ko-KR" dirty="0"/>
              <a:t>.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41235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6511" y="1468493"/>
            <a:ext cx="3229233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dirty="0"/>
          </a:p>
          <a:p>
            <a:pPr marL="342900" indent="-342900">
              <a:buAutoNum type="arabicPeriod"/>
            </a:pPr>
            <a:r>
              <a:rPr lang="en-US" altLang="ko-KR" dirty="0" smtClean="0"/>
              <a:t>DHCP</a:t>
            </a:r>
            <a:r>
              <a:rPr lang="ko-KR" altLang="en-US" smtClean="0"/>
              <a:t>를</a:t>
            </a:r>
            <a:r>
              <a:rPr lang="en-US" altLang="ko-KR" dirty="0" smtClean="0"/>
              <a:t> </a:t>
            </a:r>
            <a:r>
              <a:rPr lang="ko-KR" altLang="en-US" smtClean="0"/>
              <a:t>체크해주세요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/>
            </a:pPr>
            <a:endParaRPr lang="en-US" altLang="ko-KR" dirty="0"/>
          </a:p>
          <a:p>
            <a:pPr marL="342900" indent="-342900">
              <a:buAutoNum type="arabicPeriod"/>
            </a:pPr>
            <a:endParaRPr lang="en-US" altLang="ko-KR" dirty="0" smtClean="0"/>
          </a:p>
          <a:p>
            <a:r>
              <a:rPr lang="en-US" altLang="ko-KR" dirty="0" smtClean="0"/>
              <a:t>2. IP</a:t>
            </a:r>
            <a:r>
              <a:rPr lang="ko-KR" altLang="en-US" smtClean="0"/>
              <a:t>가 접속되어 있는지 확인해주세요</a:t>
            </a:r>
            <a:r>
              <a:rPr lang="en-US" altLang="ko-KR" dirty="0" smtClean="0"/>
              <a:t>.</a:t>
            </a:r>
          </a:p>
          <a:p>
            <a:r>
              <a:rPr lang="en-US" altLang="ko-KR" sz="1300" dirty="0" smtClean="0">
                <a:solidFill>
                  <a:srgbClr val="FF0000"/>
                </a:solidFill>
              </a:rPr>
              <a:t>(0.0.0.0 </a:t>
            </a:r>
            <a:r>
              <a:rPr lang="ko-KR" altLang="en-US" sz="1300" smtClean="0">
                <a:solidFill>
                  <a:srgbClr val="FF0000"/>
                </a:solidFill>
              </a:rPr>
              <a:t>나올시 네트워크 렌선이 연결 안되어 있는 것이므로 렌선 확인해주세요</a:t>
            </a:r>
            <a:r>
              <a:rPr lang="en-US" altLang="ko-KR" sz="1300" dirty="0" smtClean="0">
                <a:solidFill>
                  <a:srgbClr val="FF0000"/>
                </a:solidFill>
              </a:rPr>
              <a:t>)</a:t>
            </a:r>
          </a:p>
          <a:p>
            <a:endParaRPr lang="en-US" altLang="ko-KR" sz="1300" dirty="0"/>
          </a:p>
          <a:p>
            <a:endParaRPr lang="en-US" altLang="ko-KR" sz="1300" dirty="0" smtClean="0"/>
          </a:p>
          <a:p>
            <a:r>
              <a:rPr lang="en-US" altLang="ko-KR" dirty="0" smtClean="0"/>
              <a:t>3. </a:t>
            </a:r>
            <a:r>
              <a:rPr lang="ko-KR" altLang="en-US" smtClean="0"/>
              <a:t>적용을 눌러주세요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4. </a:t>
            </a:r>
            <a:r>
              <a:rPr lang="ko-KR" altLang="en-US" smtClean="0"/>
              <a:t>포트를 눌러주세요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8207" y="740653"/>
            <a:ext cx="7226901" cy="5415715"/>
          </a:xfrm>
          <a:prstGeom prst="rect">
            <a:avLst/>
          </a:prstGeom>
        </p:spPr>
      </p:pic>
      <p:cxnSp>
        <p:nvCxnSpPr>
          <p:cNvPr id="10" name="직선 연결선 9"/>
          <p:cNvCxnSpPr/>
          <p:nvPr/>
        </p:nvCxnSpPr>
        <p:spPr>
          <a:xfrm>
            <a:off x="6886575" y="3305175"/>
            <a:ext cx="92508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V="1">
            <a:off x="7029450" y="3648075"/>
            <a:ext cx="2286000" cy="952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596062" y="3050603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1.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38937" y="3406719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2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4198207" y="1953358"/>
            <a:ext cx="1047750" cy="32385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3907694" y="1930617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4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3965" y="263599"/>
            <a:ext cx="36385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500" dirty="0" smtClean="0"/>
              <a:t>방법</a:t>
            </a:r>
            <a:r>
              <a:rPr lang="en-US" altLang="ko-KR" sz="2500" dirty="0"/>
              <a:t> </a:t>
            </a:r>
            <a:r>
              <a:rPr lang="en-US" altLang="ko-KR" sz="2500" dirty="0" smtClean="0"/>
              <a:t>1. DDNS </a:t>
            </a:r>
            <a:r>
              <a:rPr lang="ko-KR" altLang="en-US" sz="2500" smtClean="0"/>
              <a:t>설정</a:t>
            </a:r>
            <a:endParaRPr lang="en-US" altLang="ko-KR" sz="2500" dirty="0" smtClean="0"/>
          </a:p>
          <a:p>
            <a:pPr algn="ctr"/>
            <a:r>
              <a:rPr lang="en-US" altLang="ko-KR" sz="2500" dirty="0" smtClean="0"/>
              <a:t>(</a:t>
            </a:r>
            <a:r>
              <a:rPr lang="ko-KR" altLang="en-US" sz="2500" smtClean="0"/>
              <a:t>녹화기 설정편</a:t>
            </a:r>
            <a:r>
              <a:rPr lang="en-US" altLang="ko-KR" sz="2500" dirty="0" smtClean="0"/>
              <a:t>)</a:t>
            </a:r>
          </a:p>
        </p:txBody>
      </p:sp>
      <p:cxnSp>
        <p:nvCxnSpPr>
          <p:cNvPr id="19" name="직선 연결선 18"/>
          <p:cNvCxnSpPr/>
          <p:nvPr/>
        </p:nvCxnSpPr>
        <p:spPr>
          <a:xfrm flipV="1">
            <a:off x="7668000" y="5994000"/>
            <a:ext cx="733425" cy="305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319962" y="5685032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3.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0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380" y="1144164"/>
            <a:ext cx="6038850" cy="4524375"/>
          </a:xfrm>
          <a:prstGeom prst="rect">
            <a:avLst/>
          </a:prstGeom>
        </p:spPr>
      </p:pic>
      <p:cxnSp>
        <p:nvCxnSpPr>
          <p:cNvPr id="9" name="직선 연결선 8"/>
          <p:cNvCxnSpPr/>
          <p:nvPr/>
        </p:nvCxnSpPr>
        <p:spPr>
          <a:xfrm>
            <a:off x="7165439" y="2309426"/>
            <a:ext cx="117273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8600" y="806004"/>
            <a:ext cx="3890319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 smtClean="0"/>
              <a:t>감시</a:t>
            </a:r>
            <a:r>
              <a:rPr lang="en-US" altLang="ko-KR" dirty="0" smtClean="0"/>
              <a:t>,</a:t>
            </a:r>
            <a:r>
              <a:rPr lang="ko-KR" altLang="en-US" smtClean="0"/>
              <a:t>검색</a:t>
            </a:r>
            <a:r>
              <a:rPr lang="en-US" altLang="ko-KR" dirty="0" smtClean="0"/>
              <a:t>,</a:t>
            </a:r>
            <a:r>
              <a:rPr lang="ko-KR" altLang="en-US" smtClean="0"/>
              <a:t>설정이 </a:t>
            </a:r>
            <a:r>
              <a:rPr lang="en-US" altLang="ko-KR" dirty="0" smtClean="0"/>
              <a:t>8000</a:t>
            </a:r>
            <a:r>
              <a:rPr lang="ko-KR" altLang="en-US" smtClean="0"/>
              <a:t>으로 되어있는지 </a:t>
            </a:r>
            <a:r>
              <a:rPr lang="ko-KR" altLang="en-US" dirty="0" smtClean="0"/>
              <a:t>확인해주세요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pPr marL="342900" indent="-342900">
              <a:buAutoNum type="arabicPeriod"/>
            </a:pP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en-US" altLang="ko-KR" dirty="0" err="1" smtClean="0"/>
              <a:t>uPNP</a:t>
            </a:r>
            <a:r>
              <a:rPr lang="ko-KR" altLang="en-US" smtClean="0"/>
              <a:t>를 체크해주세요</a:t>
            </a:r>
            <a:endParaRPr lang="en-US" altLang="ko-KR" sz="1500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3. </a:t>
            </a:r>
            <a:r>
              <a:rPr lang="en-US" altLang="ko-KR" dirty="0" err="1" smtClean="0"/>
              <a:t>uPNP</a:t>
            </a:r>
            <a:r>
              <a:rPr lang="ko-KR" altLang="en-US" smtClean="0"/>
              <a:t>테스트를 클릭해주세요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4. </a:t>
            </a:r>
            <a:r>
              <a:rPr lang="ko-KR" altLang="en-US" smtClean="0"/>
              <a:t>상태에 성공이 나오는지 확인 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ko-KR" altLang="en-US" smtClean="0"/>
              <a:t>  해주세요</a:t>
            </a:r>
            <a:r>
              <a:rPr lang="en-US" altLang="ko-KR" dirty="0" smtClean="0"/>
              <a:t>.</a:t>
            </a:r>
          </a:p>
          <a:p>
            <a:r>
              <a:rPr lang="en-US" altLang="ko-KR" sz="1100" dirty="0" smtClean="0">
                <a:solidFill>
                  <a:srgbClr val="FF0000"/>
                </a:solidFill>
              </a:rPr>
              <a:t>     (</a:t>
            </a:r>
            <a:r>
              <a:rPr lang="ko-KR" altLang="en-US" sz="1100" smtClean="0">
                <a:solidFill>
                  <a:srgbClr val="FF0000"/>
                </a:solidFill>
              </a:rPr>
              <a:t>실패로 나올경우 매직</a:t>
            </a:r>
            <a:r>
              <a:rPr lang="en-US" altLang="ko-KR" sz="1100" dirty="0" smtClean="0">
                <a:solidFill>
                  <a:srgbClr val="FF0000"/>
                </a:solidFill>
              </a:rPr>
              <a:t>IP </a:t>
            </a:r>
            <a:r>
              <a:rPr lang="ko-KR" altLang="en-US" sz="1100" smtClean="0">
                <a:solidFill>
                  <a:srgbClr val="FF0000"/>
                </a:solidFill>
              </a:rPr>
              <a:t>설정 부탁드립니다</a:t>
            </a:r>
            <a:r>
              <a:rPr lang="en-US" altLang="ko-KR" sz="1100" dirty="0" smtClean="0">
                <a:solidFill>
                  <a:srgbClr val="FF0000"/>
                </a:solidFill>
              </a:rPr>
              <a:t>.)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5. </a:t>
            </a:r>
            <a:r>
              <a:rPr lang="ko-KR" altLang="en-US" smtClean="0"/>
              <a:t>적용을  클릭해주세요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6878207" y="2011606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1.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44215" y="3617711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2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068707" y="392942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3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06807" y="5303506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5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97257" y="4854484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4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22" name="직선 연결선 21"/>
          <p:cNvCxnSpPr/>
          <p:nvPr/>
        </p:nvCxnSpPr>
        <p:spPr>
          <a:xfrm>
            <a:off x="7229345" y="5147360"/>
            <a:ext cx="163456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250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806004"/>
            <a:ext cx="3701677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dirty="0" smtClean="0"/>
              <a:t>DDNS </a:t>
            </a:r>
            <a:r>
              <a:rPr lang="ko-KR" altLang="en-US" smtClean="0"/>
              <a:t>타입을 </a:t>
            </a:r>
            <a:r>
              <a:rPr lang="en-US" altLang="ko-KR" dirty="0" smtClean="0"/>
              <a:t>dvrinside.com</a:t>
            </a:r>
            <a:r>
              <a:rPr lang="ko-KR" altLang="en-US" smtClean="0"/>
              <a:t>으로 맞춰주세요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pPr marL="342900" indent="-342900">
              <a:buAutoNum type="arabicPeriod"/>
            </a:pP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en-US" altLang="ko-KR" dirty="0" smtClean="0"/>
              <a:t>DDNS </a:t>
            </a:r>
            <a:r>
              <a:rPr lang="ko-KR" altLang="en-US" smtClean="0"/>
              <a:t>테스트를 클릭해주세요</a:t>
            </a:r>
            <a:r>
              <a:rPr lang="en-US" altLang="ko-KR" dirty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3. </a:t>
            </a:r>
            <a:r>
              <a:rPr lang="ko-KR" altLang="en-US"/>
              <a:t>상태에 성공이 나오는지 확인 </a:t>
            </a:r>
            <a:endParaRPr lang="en-US" altLang="ko-KR" dirty="0"/>
          </a:p>
          <a:p>
            <a:r>
              <a:rPr lang="en-US" altLang="ko-KR" dirty="0"/>
              <a:t> </a:t>
            </a:r>
            <a:r>
              <a:rPr lang="ko-KR" altLang="en-US"/>
              <a:t>  해주세요</a:t>
            </a:r>
            <a:r>
              <a:rPr lang="en-US" altLang="ko-KR" dirty="0"/>
              <a:t>.</a:t>
            </a:r>
          </a:p>
          <a:p>
            <a:r>
              <a:rPr lang="en-US" altLang="ko-KR" sz="1100" dirty="0" smtClean="0">
                <a:solidFill>
                  <a:srgbClr val="FF0000"/>
                </a:solidFill>
              </a:rPr>
              <a:t>     (</a:t>
            </a:r>
            <a:r>
              <a:rPr lang="ko-KR" altLang="en-US" sz="1100">
                <a:solidFill>
                  <a:srgbClr val="FF0000"/>
                </a:solidFill>
              </a:rPr>
              <a:t>실패로 뜰경우 매직</a:t>
            </a:r>
            <a:r>
              <a:rPr lang="en-US" altLang="ko-KR" sz="1100" dirty="0">
                <a:solidFill>
                  <a:srgbClr val="FF0000"/>
                </a:solidFill>
              </a:rPr>
              <a:t>IP </a:t>
            </a:r>
            <a:r>
              <a:rPr lang="ko-KR" altLang="en-US" sz="1100">
                <a:solidFill>
                  <a:srgbClr val="FF0000"/>
                </a:solidFill>
              </a:rPr>
              <a:t>설정 부탁드립니다</a:t>
            </a:r>
            <a:r>
              <a:rPr lang="en-US" altLang="ko-KR" sz="1100" dirty="0">
                <a:solidFill>
                  <a:srgbClr val="FF0000"/>
                </a:solidFill>
              </a:rPr>
              <a:t>.)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4. </a:t>
            </a:r>
            <a:r>
              <a:rPr lang="ko-KR" altLang="en-US" smtClean="0"/>
              <a:t>도메인이름이 생성되었는지 </a:t>
            </a:r>
            <a:endParaRPr lang="en-US" altLang="ko-KR" dirty="0" smtClean="0"/>
          </a:p>
          <a:p>
            <a:r>
              <a:rPr lang="ko-KR" altLang="en-US" dirty="0" smtClean="0"/>
              <a:t>   확인해주세요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5. </a:t>
            </a:r>
            <a:r>
              <a:rPr lang="ko-KR" altLang="en-US" smtClean="0"/>
              <a:t>적용을  클릭해주세요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043" y="880676"/>
            <a:ext cx="6067425" cy="45529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13684" y="1765501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1.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3730" y="3705512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2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63788" y="4665221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3.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80731" y="2588283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4.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28336" y="5064294"/>
            <a:ext cx="58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5.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865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6983" y="171449"/>
            <a:ext cx="3109592" cy="65287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9911" y="512088"/>
            <a:ext cx="36385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500" dirty="0" smtClean="0"/>
              <a:t>DDNS  </a:t>
            </a:r>
            <a:r>
              <a:rPr lang="ko-KR" altLang="en-US" sz="2500" smtClean="0"/>
              <a:t>설정</a:t>
            </a:r>
            <a:endParaRPr lang="en-US" altLang="ko-KR" sz="2500" dirty="0" smtClean="0"/>
          </a:p>
          <a:p>
            <a:pPr algn="ctr"/>
            <a:r>
              <a:rPr lang="en-US" altLang="ko-KR" sz="2500" dirty="0" smtClean="0"/>
              <a:t>(</a:t>
            </a:r>
            <a:r>
              <a:rPr lang="ko-KR" altLang="en-US" sz="2500" smtClean="0"/>
              <a:t>스마트폰 설정편</a:t>
            </a:r>
            <a:r>
              <a:rPr lang="en-US" altLang="ko-KR" sz="2500" dirty="0" smtClean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5300" y="1752600"/>
            <a:ext cx="453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en-US" altLang="ko-KR" dirty="0" err="1" smtClean="0"/>
              <a:t>Mr.Patrol</a:t>
            </a:r>
            <a:r>
              <a:rPr lang="en-US" altLang="ko-KR" dirty="0" smtClean="0"/>
              <a:t> </a:t>
            </a:r>
            <a:r>
              <a:rPr lang="ko-KR" altLang="en-US" smtClean="0"/>
              <a:t>어플을 실행시켜주세요</a:t>
            </a:r>
            <a:r>
              <a:rPr lang="en-US" altLang="ko-KR" dirty="0" smtClean="0"/>
              <a:t>.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 smtClean="0"/>
              <a:t>2. LIVE VIEW</a:t>
            </a:r>
            <a:r>
              <a:rPr lang="ko-KR" altLang="en-US" smtClean="0"/>
              <a:t>를 클릭해주세요</a:t>
            </a:r>
            <a:r>
              <a:rPr lang="en-US" altLang="ko-KR" dirty="0" smtClean="0"/>
              <a:t>.</a:t>
            </a:r>
            <a:endParaRPr lang="ko-KR" alt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7705725" y="942975"/>
            <a:ext cx="287655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77433" y="582329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2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26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2815" y="190499"/>
            <a:ext cx="3076690" cy="6467475"/>
          </a:xfrm>
          <a:prstGeom prst="rect">
            <a:avLst/>
          </a:prstGeom>
        </p:spPr>
      </p:pic>
      <p:sp>
        <p:nvSpPr>
          <p:cNvPr id="5" name="타원 4"/>
          <p:cNvSpPr/>
          <p:nvPr/>
        </p:nvSpPr>
        <p:spPr>
          <a:xfrm>
            <a:off x="10563225" y="190499"/>
            <a:ext cx="426280" cy="40957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0210800" y="200023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1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9601200" y="895350"/>
            <a:ext cx="92508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311008" y="600075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2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1025" y="1538107"/>
            <a:ext cx="4314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 smtClean="0"/>
              <a:t>우측 상단에 </a:t>
            </a:r>
            <a:r>
              <a:rPr lang="en-US" altLang="ko-KR" dirty="0" smtClean="0"/>
              <a:t>+ </a:t>
            </a:r>
            <a:r>
              <a:rPr lang="ko-KR" altLang="en-US" smtClean="0"/>
              <a:t>버튼을 눌러주세요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/>
            </a:pPr>
            <a:endParaRPr lang="en-US" altLang="ko-KR" dirty="0"/>
          </a:p>
          <a:p>
            <a:pPr marL="342900" indent="-342900">
              <a:buAutoNum type="arabicPeriod"/>
            </a:pPr>
            <a:endParaRPr lang="en-US" altLang="ko-KR" dirty="0" smtClean="0"/>
          </a:p>
          <a:p>
            <a:pPr marL="342900" indent="-342900">
              <a:buAutoNum type="arabicPeriod"/>
            </a:pPr>
            <a:r>
              <a:rPr lang="ko-KR" altLang="en-US" dirty="0" smtClean="0"/>
              <a:t>장치 수동등록 버튼을 눌러주세요</a:t>
            </a:r>
            <a:r>
              <a:rPr lang="en-US" altLang="ko-KR" dirty="0" smtClean="0"/>
              <a:t>.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963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985" y="276961"/>
            <a:ext cx="2942926" cy="6376340"/>
          </a:xfrm>
          <a:prstGeom prst="rect">
            <a:avLst/>
          </a:prstGeom>
        </p:spPr>
      </p:pic>
      <p:cxnSp>
        <p:nvCxnSpPr>
          <p:cNvPr id="6" name="직선 연결선 5"/>
          <p:cNvCxnSpPr/>
          <p:nvPr/>
        </p:nvCxnSpPr>
        <p:spPr>
          <a:xfrm>
            <a:off x="7789985" y="1494891"/>
            <a:ext cx="6015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67600" y="1237714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1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674" y="1089526"/>
            <a:ext cx="6419851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smtClean="0"/>
              <a:t>이름에 앞으로 이용하실 이름을 적어주세요</a:t>
            </a:r>
            <a:endParaRPr lang="en-US" altLang="ko-KR" dirty="0" smtClean="0"/>
          </a:p>
          <a:p>
            <a:r>
              <a:rPr lang="en-US" altLang="ko-KR" dirty="0" smtClean="0"/>
              <a:t>   (</a:t>
            </a:r>
            <a:r>
              <a:rPr lang="ko-KR" altLang="en-US" smtClean="0"/>
              <a:t>아무거나 상관없습니다</a:t>
            </a:r>
            <a:r>
              <a:rPr lang="en-US" altLang="ko-KR" dirty="0" smtClean="0"/>
              <a:t>.)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/>
              <a:t>2</a:t>
            </a:r>
            <a:r>
              <a:rPr lang="en-US" altLang="ko-KR" dirty="0" smtClean="0"/>
              <a:t>. IP</a:t>
            </a:r>
            <a:r>
              <a:rPr lang="ko-KR" altLang="en-US" smtClean="0"/>
              <a:t>주소에 </a:t>
            </a:r>
            <a:r>
              <a:rPr lang="en-US" altLang="ko-KR" dirty="0" smtClean="0">
                <a:solidFill>
                  <a:srgbClr val="FF0000"/>
                </a:solidFill>
              </a:rPr>
              <a:t>4</a:t>
            </a:r>
            <a:r>
              <a:rPr lang="ko-KR" altLang="en-US" smtClean="0">
                <a:solidFill>
                  <a:srgbClr val="FF0000"/>
                </a:solidFill>
              </a:rPr>
              <a:t>번 페이지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2</a:t>
            </a:r>
            <a:r>
              <a:rPr lang="ko-KR" altLang="en-US" smtClean="0">
                <a:solidFill>
                  <a:srgbClr val="FF0000"/>
                </a:solidFill>
              </a:rPr>
              <a:t>번에 있는</a:t>
            </a:r>
            <a:r>
              <a:rPr lang="ko-KR" altLang="en-US" smtClean="0"/>
              <a:t> 도메인주소를 동일하게</a:t>
            </a:r>
            <a:endParaRPr lang="en-US" altLang="ko-KR" dirty="0" smtClean="0"/>
          </a:p>
          <a:p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r>
              <a:rPr lang="ko-KR" altLang="en-US" smtClean="0"/>
              <a:t> 입력해주세요</a:t>
            </a:r>
            <a:r>
              <a:rPr lang="en-US" altLang="ko-KR" dirty="0" smtClean="0"/>
              <a:t>.</a:t>
            </a:r>
          </a:p>
          <a:p>
            <a:r>
              <a:rPr lang="en-US" altLang="ko-KR" sz="1100" dirty="0">
                <a:solidFill>
                  <a:srgbClr val="FF0000"/>
                </a:solidFill>
              </a:rPr>
              <a:t> </a:t>
            </a:r>
            <a:r>
              <a:rPr lang="en-US" altLang="ko-KR" sz="1100" dirty="0" smtClean="0">
                <a:solidFill>
                  <a:srgbClr val="FF0000"/>
                </a:solidFill>
              </a:rPr>
              <a:t>    (ex : xxxxxx.dvrinside.com </a:t>
            </a:r>
            <a:r>
              <a:rPr lang="ko-KR" altLang="en-US" sz="1100" smtClean="0">
                <a:solidFill>
                  <a:srgbClr val="FF0000"/>
                </a:solidFill>
              </a:rPr>
              <a:t>까지</a:t>
            </a:r>
            <a:r>
              <a:rPr lang="en-US" altLang="ko-KR" sz="1100" dirty="0" smtClean="0">
                <a:solidFill>
                  <a:srgbClr val="FF0000"/>
                </a:solidFill>
              </a:rPr>
              <a:t>)</a:t>
            </a:r>
            <a:endParaRPr lang="en-US" altLang="ko-KR" sz="1100" dirty="0">
              <a:solidFill>
                <a:srgbClr val="FF0000"/>
              </a:solidFill>
            </a:endParaRPr>
          </a:p>
          <a:p>
            <a:endParaRPr lang="en-US" altLang="ko-KR" dirty="0" smtClean="0"/>
          </a:p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smtClean="0"/>
              <a:t>녹화기에 비밀번호가 있다면 녹화기 비밀번호를</a:t>
            </a:r>
            <a:endParaRPr lang="en-US" altLang="ko-KR" dirty="0" smtClean="0"/>
          </a:p>
          <a:p>
            <a:r>
              <a:rPr lang="ko-KR" altLang="en-US" dirty="0" smtClean="0"/>
              <a:t>   입력해주세요</a:t>
            </a:r>
            <a:r>
              <a:rPr lang="en-US" altLang="ko-KR" dirty="0" smtClean="0"/>
              <a:t>. </a:t>
            </a:r>
          </a:p>
          <a:p>
            <a:r>
              <a:rPr lang="en-US" altLang="ko-KR" dirty="0"/>
              <a:t> </a:t>
            </a:r>
            <a:r>
              <a:rPr lang="en-US" altLang="ko-KR" dirty="0" smtClean="0"/>
              <a:t>  </a:t>
            </a:r>
            <a:r>
              <a:rPr lang="en-US" altLang="ko-KR" sz="1500" dirty="0" smtClean="0"/>
              <a:t>(</a:t>
            </a:r>
            <a:r>
              <a:rPr lang="ko-KR" altLang="en-US" sz="1500" smtClean="0"/>
              <a:t>비밀번호가 없으시다면 공백으로 설정해주세요</a:t>
            </a:r>
            <a:r>
              <a:rPr lang="en-US" altLang="ko-KR" sz="1500" dirty="0" smtClean="0"/>
              <a:t>.)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smtClean="0"/>
              <a:t>우측 상단에 저장버튼을 눌러주세요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  <p:cxnSp>
        <p:nvCxnSpPr>
          <p:cNvPr id="16" name="직선 연결선 15"/>
          <p:cNvCxnSpPr/>
          <p:nvPr/>
        </p:nvCxnSpPr>
        <p:spPr>
          <a:xfrm>
            <a:off x="7841640" y="2381250"/>
            <a:ext cx="6015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467600" y="2129312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2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10306631" y="449733"/>
            <a:ext cx="426280" cy="40957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7467600" y="3825788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3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7841640" y="4132427"/>
            <a:ext cx="6015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962851" y="489977"/>
            <a:ext cx="447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4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97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7894" y="678001"/>
            <a:ext cx="2755035" cy="5772149"/>
          </a:xfrm>
          <a:prstGeom prst="rect">
            <a:avLst/>
          </a:prstGeom>
        </p:spPr>
      </p:pic>
      <p:cxnSp>
        <p:nvCxnSpPr>
          <p:cNvPr id="6" name="직선 연결선 5"/>
          <p:cNvCxnSpPr/>
          <p:nvPr/>
        </p:nvCxnSpPr>
        <p:spPr>
          <a:xfrm>
            <a:off x="4957894" y="1449762"/>
            <a:ext cx="2388456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1924" y="1647825"/>
            <a:ext cx="45910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o-KR" altLang="en-US" dirty="0" smtClean="0"/>
              <a:t>등록한 이름 확인 및 클릭해주세요</a:t>
            </a:r>
            <a:r>
              <a:rPr lang="en-US" altLang="ko-KR" dirty="0" smtClean="0"/>
              <a:t>.</a:t>
            </a:r>
          </a:p>
          <a:p>
            <a:pPr marL="342900" indent="-342900">
              <a:buAutoNum type="arabicPeriod"/>
            </a:pPr>
            <a:endParaRPr lang="en-US" altLang="ko-KR" dirty="0"/>
          </a:p>
          <a:p>
            <a:pPr marL="342900" indent="-342900">
              <a:buAutoNum type="arabicPeriod"/>
            </a:pPr>
            <a:endParaRPr lang="en-US" altLang="ko-KR" dirty="0" smtClean="0"/>
          </a:p>
          <a:p>
            <a:pPr marL="342900" indent="-342900">
              <a:buAutoNum type="arabicPeriod"/>
            </a:pPr>
            <a:endParaRPr lang="en-US" altLang="ko-KR" dirty="0"/>
          </a:p>
          <a:p>
            <a:pPr marL="342900" indent="-342900">
              <a:buAutoNum type="arabicPeriod"/>
            </a:pPr>
            <a:r>
              <a:rPr lang="ko-KR" altLang="en-US" dirty="0" smtClean="0"/>
              <a:t>영상이 정상적으로 출력되는지 확인해주세요</a:t>
            </a:r>
            <a:r>
              <a:rPr lang="en-US" altLang="ko-KR" dirty="0" smtClean="0"/>
              <a:t>.</a:t>
            </a:r>
            <a:r>
              <a:rPr lang="ko-KR" altLang="en-US" smtClean="0"/>
              <a:t> </a:t>
            </a:r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591315" y="1080430"/>
            <a:ext cx="421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1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9" name="오른쪽 화살표 8"/>
          <p:cNvSpPr/>
          <p:nvPr/>
        </p:nvSpPr>
        <p:spPr>
          <a:xfrm>
            <a:off x="8012171" y="2989985"/>
            <a:ext cx="1028700" cy="658951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4387" y="679792"/>
            <a:ext cx="2736000" cy="577035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315563" y="2620653"/>
            <a:ext cx="421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2.</a:t>
            </a:r>
            <a:endParaRPr lang="ko-KR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53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285</Words>
  <Application>Microsoft Office PowerPoint</Application>
  <PresentationFormat>와이드스크린</PresentationFormat>
  <Paragraphs>101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1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박희윤</dc:creator>
  <cp:lastModifiedBy>admin</cp:lastModifiedBy>
  <cp:revision>62</cp:revision>
  <dcterms:created xsi:type="dcterms:W3CDTF">2020-06-30T05:49:35Z</dcterms:created>
  <dcterms:modified xsi:type="dcterms:W3CDTF">2020-12-08T07:09:36Z</dcterms:modified>
</cp:coreProperties>
</file>