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84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3163-D0D0-4BBE-BADF-A6763E1E5EE4}" type="datetimeFigureOut">
              <a:rPr lang="ko-KR" altLang="en-US" smtClean="0"/>
              <a:t>2020-06-30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F8B0-AEEE-4AD6-9FA5-4E965605B9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8905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3163-D0D0-4BBE-BADF-A6763E1E5EE4}" type="datetimeFigureOut">
              <a:rPr lang="ko-KR" altLang="en-US" smtClean="0"/>
              <a:t>2020-06-30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F8B0-AEEE-4AD6-9FA5-4E965605B9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0687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3163-D0D0-4BBE-BADF-A6763E1E5EE4}" type="datetimeFigureOut">
              <a:rPr lang="ko-KR" altLang="en-US" smtClean="0"/>
              <a:t>2020-06-30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F8B0-AEEE-4AD6-9FA5-4E965605B9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0357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3163-D0D0-4BBE-BADF-A6763E1E5EE4}" type="datetimeFigureOut">
              <a:rPr lang="ko-KR" altLang="en-US" smtClean="0"/>
              <a:t>2020-06-30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F8B0-AEEE-4AD6-9FA5-4E965605B9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3047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3163-D0D0-4BBE-BADF-A6763E1E5EE4}" type="datetimeFigureOut">
              <a:rPr lang="ko-KR" altLang="en-US" smtClean="0"/>
              <a:t>2020-06-30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F8B0-AEEE-4AD6-9FA5-4E965605B9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9566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3163-D0D0-4BBE-BADF-A6763E1E5EE4}" type="datetimeFigureOut">
              <a:rPr lang="ko-KR" altLang="en-US" smtClean="0"/>
              <a:t>2020-06-30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F8B0-AEEE-4AD6-9FA5-4E965605B9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0751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3163-D0D0-4BBE-BADF-A6763E1E5EE4}" type="datetimeFigureOut">
              <a:rPr lang="ko-KR" altLang="en-US" smtClean="0"/>
              <a:t>2020-06-30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F8B0-AEEE-4AD6-9FA5-4E965605B9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6632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3163-D0D0-4BBE-BADF-A6763E1E5EE4}" type="datetimeFigureOut">
              <a:rPr lang="ko-KR" altLang="en-US" smtClean="0"/>
              <a:t>2020-06-30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F8B0-AEEE-4AD6-9FA5-4E965605B9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7238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3163-D0D0-4BBE-BADF-A6763E1E5EE4}" type="datetimeFigureOut">
              <a:rPr lang="ko-KR" altLang="en-US" smtClean="0"/>
              <a:t>2020-06-30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F8B0-AEEE-4AD6-9FA5-4E965605B9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7074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3163-D0D0-4BBE-BADF-A6763E1E5EE4}" type="datetimeFigureOut">
              <a:rPr lang="ko-KR" altLang="en-US" smtClean="0"/>
              <a:t>2020-06-30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F8B0-AEEE-4AD6-9FA5-4E965605B9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9575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3163-D0D0-4BBE-BADF-A6763E1E5EE4}" type="datetimeFigureOut">
              <a:rPr lang="ko-KR" altLang="en-US" smtClean="0"/>
              <a:t>2020-06-30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F8B0-AEEE-4AD6-9FA5-4E965605B9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942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93163-D0D0-4BBE-BADF-A6763E1E5EE4}" type="datetimeFigureOut">
              <a:rPr lang="ko-KR" altLang="en-US" smtClean="0"/>
              <a:t>2020-06-30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7EF8B0-AEEE-4AD6-9FA5-4E965605B9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1719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5" y="800100"/>
            <a:ext cx="7219950" cy="2247900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9705975" y="1276350"/>
            <a:ext cx="1943100" cy="552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95275" y="951637"/>
            <a:ext cx="42862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ko-KR" dirty="0" smtClean="0"/>
          </a:p>
          <a:p>
            <a:r>
              <a:rPr lang="ko-KR" altLang="en-US" dirty="0" err="1" smtClean="0"/>
              <a:t>스마트폰</a:t>
            </a:r>
            <a:r>
              <a:rPr lang="ko-KR" altLang="en-US" dirty="0"/>
              <a:t> </a:t>
            </a:r>
            <a:r>
              <a:rPr lang="ko-KR" altLang="en-US" dirty="0" err="1" smtClean="0"/>
              <a:t>어플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err="1" smtClean="0"/>
              <a:t>스마트폰</a:t>
            </a:r>
            <a:r>
              <a:rPr lang="ko-KR" altLang="en-US" dirty="0" smtClean="0"/>
              <a:t> </a:t>
            </a:r>
            <a:r>
              <a:rPr lang="en-US" altLang="ko-KR" dirty="0" smtClean="0"/>
              <a:t>Play </a:t>
            </a:r>
            <a:r>
              <a:rPr lang="ko-KR" altLang="en-US" smtClean="0"/>
              <a:t>스토어 </a:t>
            </a:r>
            <a:r>
              <a:rPr lang="en-US" altLang="ko-KR" dirty="0" smtClean="0"/>
              <a:t>(</a:t>
            </a:r>
            <a:r>
              <a:rPr lang="ko-KR" altLang="en-US" smtClean="0"/>
              <a:t>구글스토어</a:t>
            </a:r>
            <a:r>
              <a:rPr lang="en-US" altLang="ko-KR" dirty="0" smtClean="0"/>
              <a:t>)</a:t>
            </a:r>
            <a:r>
              <a:rPr lang="ko-KR" altLang="en-US" smtClean="0"/>
              <a:t>에서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dirty="0" err="1" smtClean="0"/>
              <a:t>MR.Patrol</a:t>
            </a:r>
            <a:r>
              <a:rPr lang="ko-KR" altLang="en-US" smtClean="0"/>
              <a:t> 을 검색 후 다운받아주세요</a:t>
            </a:r>
            <a:r>
              <a:rPr lang="en-US" altLang="ko-KR" dirty="0"/>
              <a:t>.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41235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16511" y="1468493"/>
            <a:ext cx="3229233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ko-KR" dirty="0"/>
          </a:p>
          <a:p>
            <a:pPr marL="342900" indent="-342900">
              <a:buAutoNum type="arabicPeriod"/>
            </a:pPr>
            <a:r>
              <a:rPr lang="en-US" altLang="ko-KR" dirty="0" smtClean="0"/>
              <a:t>DHCP </a:t>
            </a:r>
            <a:r>
              <a:rPr lang="ko-KR" altLang="en-US" smtClean="0"/>
              <a:t>체크 후 </a:t>
            </a:r>
            <a:endParaRPr lang="en-US" altLang="ko-KR" dirty="0" smtClean="0"/>
          </a:p>
          <a:p>
            <a:r>
              <a:rPr lang="ko-KR" altLang="en-US" dirty="0" smtClean="0"/>
              <a:t>하단에 적용을 눌러주세요</a:t>
            </a:r>
            <a:r>
              <a:rPr lang="en-US" altLang="ko-KR" dirty="0" smtClean="0"/>
              <a:t>.</a:t>
            </a:r>
          </a:p>
          <a:p>
            <a:pPr marL="342900" indent="-342900">
              <a:buAutoNum type="arabicPeriod"/>
            </a:pPr>
            <a:endParaRPr lang="en-US" altLang="ko-KR" dirty="0"/>
          </a:p>
          <a:p>
            <a:pPr marL="342900" indent="-342900">
              <a:buAutoNum type="arabicPeriod"/>
            </a:pPr>
            <a:endParaRPr lang="en-US" altLang="ko-KR" dirty="0" smtClean="0"/>
          </a:p>
          <a:p>
            <a:r>
              <a:rPr lang="en-US" altLang="ko-KR" dirty="0" smtClean="0"/>
              <a:t>2. IP</a:t>
            </a:r>
            <a:r>
              <a:rPr lang="ko-KR" altLang="en-US" smtClean="0"/>
              <a:t>가 접속되어 있는지 확인해주세요</a:t>
            </a:r>
            <a:r>
              <a:rPr lang="en-US" altLang="ko-KR" dirty="0" smtClean="0"/>
              <a:t>.</a:t>
            </a:r>
          </a:p>
          <a:p>
            <a:r>
              <a:rPr lang="en-US" altLang="ko-KR" sz="1300" dirty="0" smtClean="0"/>
              <a:t>(0.0.0.0 </a:t>
            </a:r>
            <a:r>
              <a:rPr lang="ko-KR" altLang="en-US" sz="1300" smtClean="0"/>
              <a:t>나올시 네트워크 렌선이 연결 안되어 있는 것이므로 렌선 확인해주세요</a:t>
            </a:r>
            <a:r>
              <a:rPr lang="en-US" altLang="ko-KR" sz="1300" dirty="0" smtClean="0"/>
              <a:t>)</a:t>
            </a:r>
          </a:p>
          <a:p>
            <a:endParaRPr lang="en-US" altLang="ko-KR" sz="1300" dirty="0"/>
          </a:p>
          <a:p>
            <a:endParaRPr lang="en-US" altLang="ko-KR" sz="1300" dirty="0" smtClean="0"/>
          </a:p>
          <a:p>
            <a:r>
              <a:rPr lang="en-US" altLang="ko-KR" dirty="0" smtClean="0"/>
              <a:t>3. </a:t>
            </a:r>
            <a:r>
              <a:rPr lang="ko-KR" altLang="en-US" smtClean="0"/>
              <a:t>적용을 눌러주세요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4. Magic IP</a:t>
            </a:r>
            <a:r>
              <a:rPr lang="ko-KR" altLang="en-US" smtClean="0"/>
              <a:t>를 눌러주세요</a:t>
            </a:r>
            <a:r>
              <a:rPr lang="en-US" altLang="ko-KR" dirty="0" smtClean="0"/>
              <a:t>.</a:t>
            </a:r>
            <a:endParaRPr lang="en-US" altLang="ko-KR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8207" y="740653"/>
            <a:ext cx="7226901" cy="5415715"/>
          </a:xfrm>
          <a:prstGeom prst="rect">
            <a:avLst/>
          </a:prstGeom>
        </p:spPr>
      </p:pic>
      <p:cxnSp>
        <p:nvCxnSpPr>
          <p:cNvPr id="10" name="직선 연결선 9"/>
          <p:cNvCxnSpPr/>
          <p:nvPr/>
        </p:nvCxnSpPr>
        <p:spPr>
          <a:xfrm>
            <a:off x="6886575" y="3305175"/>
            <a:ext cx="92508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 flipV="1">
            <a:off x="7029450" y="3648075"/>
            <a:ext cx="2286000" cy="952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596062" y="3050603"/>
            <a:ext cx="581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1.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38937" y="3406719"/>
            <a:ext cx="581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</a:rPr>
              <a:t>2</a:t>
            </a:r>
            <a:r>
              <a:rPr lang="en-US" altLang="ko-KR" dirty="0" smtClean="0">
                <a:solidFill>
                  <a:srgbClr val="FF0000"/>
                </a:solidFill>
              </a:rPr>
              <a:t>.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4198207" y="1665034"/>
            <a:ext cx="1047750" cy="32385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3907694" y="1642293"/>
            <a:ext cx="581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</a:rPr>
              <a:t>4</a:t>
            </a:r>
            <a:r>
              <a:rPr lang="en-US" altLang="ko-KR" dirty="0" smtClean="0">
                <a:solidFill>
                  <a:srgbClr val="FF0000"/>
                </a:solidFill>
              </a:rPr>
              <a:t>.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3965" y="263599"/>
            <a:ext cx="36385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500" dirty="0" smtClean="0"/>
              <a:t>방법</a:t>
            </a:r>
            <a:r>
              <a:rPr lang="en-US" altLang="ko-KR" sz="2500" dirty="0"/>
              <a:t> </a:t>
            </a:r>
            <a:r>
              <a:rPr lang="en-US" altLang="ko-KR" sz="2500" dirty="0" smtClean="0"/>
              <a:t>1. Magic IP </a:t>
            </a:r>
            <a:r>
              <a:rPr lang="ko-KR" altLang="en-US" sz="2500" smtClean="0"/>
              <a:t>설정</a:t>
            </a:r>
            <a:endParaRPr lang="en-US" altLang="ko-KR" sz="2500" dirty="0" smtClean="0"/>
          </a:p>
          <a:p>
            <a:pPr algn="ctr"/>
            <a:r>
              <a:rPr lang="en-US" altLang="ko-KR" sz="2500" dirty="0" smtClean="0"/>
              <a:t>(</a:t>
            </a:r>
            <a:r>
              <a:rPr lang="ko-KR" altLang="en-US" sz="2500" smtClean="0"/>
              <a:t>녹화기 설정편</a:t>
            </a:r>
            <a:r>
              <a:rPr lang="en-US" altLang="ko-KR" sz="2500" dirty="0" smtClean="0"/>
              <a:t>)</a:t>
            </a:r>
          </a:p>
        </p:txBody>
      </p:sp>
      <p:cxnSp>
        <p:nvCxnSpPr>
          <p:cNvPr id="19" name="직선 연결선 18"/>
          <p:cNvCxnSpPr/>
          <p:nvPr/>
        </p:nvCxnSpPr>
        <p:spPr>
          <a:xfrm flipV="1">
            <a:off x="7668000" y="5994000"/>
            <a:ext cx="733425" cy="305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319962" y="5685032"/>
            <a:ext cx="581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3.</a:t>
            </a:r>
            <a:endParaRPr lang="ko-KR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05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4602" y="806004"/>
            <a:ext cx="7200000" cy="5047201"/>
          </a:xfrm>
          <a:prstGeom prst="rect">
            <a:avLst/>
          </a:prstGeom>
        </p:spPr>
      </p:pic>
      <p:cxnSp>
        <p:nvCxnSpPr>
          <p:cNvPr id="9" name="직선 연결선 8"/>
          <p:cNvCxnSpPr/>
          <p:nvPr/>
        </p:nvCxnSpPr>
        <p:spPr>
          <a:xfrm>
            <a:off x="6600825" y="1666875"/>
            <a:ext cx="92508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28600" y="806004"/>
            <a:ext cx="3701677" cy="5309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ko-KR" dirty="0" smtClean="0"/>
              <a:t>Magic </a:t>
            </a:r>
            <a:r>
              <a:rPr lang="en-US" altLang="ko-KR" dirty="0" err="1" smtClean="0"/>
              <a:t>ip</a:t>
            </a:r>
            <a:r>
              <a:rPr lang="en-US" altLang="ko-KR" dirty="0" smtClean="0"/>
              <a:t> </a:t>
            </a:r>
            <a:r>
              <a:rPr lang="ko-KR" altLang="en-US" smtClean="0"/>
              <a:t>체크 해주세요</a:t>
            </a:r>
            <a:r>
              <a:rPr lang="en-US" altLang="ko-KR" dirty="0" smtClean="0"/>
              <a:t>.</a:t>
            </a:r>
          </a:p>
          <a:p>
            <a:pPr marL="342900" indent="-342900">
              <a:buAutoNum type="arabicPeriod"/>
            </a:pPr>
            <a:endParaRPr lang="en-US" altLang="ko-KR" dirty="0"/>
          </a:p>
          <a:p>
            <a:pPr marL="342900" indent="-342900">
              <a:buAutoNum type="arabicPeriod"/>
            </a:pPr>
            <a:endParaRPr lang="en-US" altLang="ko-KR" dirty="0" smtClean="0"/>
          </a:p>
          <a:p>
            <a:pPr marL="342900" indent="-342900">
              <a:buAutoNum type="arabicPeriod"/>
            </a:pPr>
            <a:r>
              <a:rPr lang="ko-KR" altLang="en-US" dirty="0" smtClean="0"/>
              <a:t>이름에 소문자</a:t>
            </a:r>
            <a:r>
              <a:rPr lang="en-US" altLang="ko-KR" dirty="0" smtClean="0"/>
              <a:t>a</a:t>
            </a:r>
            <a:r>
              <a:rPr lang="ko-KR" altLang="en-US" smtClean="0"/>
              <a:t>를 넣고 </a:t>
            </a:r>
            <a:endParaRPr lang="en-US" altLang="ko-KR" dirty="0" smtClean="0"/>
          </a:p>
          <a:p>
            <a:r>
              <a:rPr lang="ko-KR" altLang="en-US" dirty="0" smtClean="0"/>
              <a:t>사용자 휴대폰번호를 넣어주세요</a:t>
            </a:r>
            <a:r>
              <a:rPr lang="en-US" altLang="ko-KR" dirty="0" smtClean="0"/>
              <a:t>.</a:t>
            </a:r>
          </a:p>
          <a:p>
            <a:r>
              <a:rPr lang="en-US" altLang="ko-KR" sz="1500" dirty="0" smtClean="0"/>
              <a:t>(</a:t>
            </a:r>
            <a:r>
              <a:rPr lang="ko-KR" altLang="en-US" sz="1500" smtClean="0"/>
              <a:t>예시</a:t>
            </a:r>
            <a:r>
              <a:rPr lang="en-US" altLang="ko-KR" sz="1500" dirty="0" smtClean="0"/>
              <a:t>. a01012345678)</a:t>
            </a:r>
          </a:p>
          <a:p>
            <a:endParaRPr lang="en-US" altLang="ko-KR" dirty="0"/>
          </a:p>
          <a:p>
            <a:endParaRPr lang="en-US" altLang="ko-KR" dirty="0" smtClean="0"/>
          </a:p>
          <a:p>
            <a:r>
              <a:rPr lang="en-US" altLang="ko-KR" dirty="0" smtClean="0"/>
              <a:t>3. </a:t>
            </a:r>
            <a:r>
              <a:rPr lang="ko-KR" altLang="en-US" smtClean="0"/>
              <a:t>테스트 클릭해주세요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endParaRPr lang="en-US" altLang="ko-KR" dirty="0" smtClean="0"/>
          </a:p>
          <a:p>
            <a:r>
              <a:rPr lang="en-US" altLang="ko-KR" dirty="0" smtClean="0"/>
              <a:t>4. </a:t>
            </a:r>
            <a:r>
              <a:rPr lang="ko-KR" altLang="en-US" smtClean="0"/>
              <a:t>상태에서 </a:t>
            </a:r>
            <a:r>
              <a:rPr lang="en-US" altLang="ko-KR" dirty="0" smtClean="0"/>
              <a:t>P2P</a:t>
            </a:r>
            <a:r>
              <a:rPr lang="ko-KR" altLang="en-US" smtClean="0"/>
              <a:t>연결이 되었는지 확인해주세요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endParaRPr lang="en-US" altLang="ko-KR" dirty="0" smtClean="0"/>
          </a:p>
          <a:p>
            <a:r>
              <a:rPr lang="en-US" altLang="ko-KR" dirty="0" smtClean="0"/>
              <a:t>5. </a:t>
            </a:r>
            <a:r>
              <a:rPr lang="ko-KR" altLang="en-US" smtClean="0"/>
              <a:t>적용 클릭해주세요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 smtClean="0"/>
          </a:p>
        </p:txBody>
      </p:sp>
      <p:cxnSp>
        <p:nvCxnSpPr>
          <p:cNvPr id="11" name="직선 연결선 10"/>
          <p:cNvCxnSpPr/>
          <p:nvPr/>
        </p:nvCxnSpPr>
        <p:spPr>
          <a:xfrm>
            <a:off x="6896100" y="1933575"/>
            <a:ext cx="1751443" cy="264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276975" y="1406168"/>
            <a:ext cx="41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1.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91300" y="1666875"/>
            <a:ext cx="41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</a:rPr>
              <a:t>2</a:t>
            </a:r>
            <a:r>
              <a:rPr lang="en-US" altLang="ko-KR" dirty="0" smtClean="0">
                <a:solidFill>
                  <a:srgbClr val="FF0000"/>
                </a:solidFill>
              </a:rPr>
              <a:t>.</a:t>
            </a:r>
            <a:endParaRPr lang="ko-KR" altLang="en-US">
              <a:solidFill>
                <a:srgbClr val="FF0000"/>
              </a:solidFill>
            </a:endParaRPr>
          </a:p>
        </p:txBody>
      </p:sp>
      <p:cxnSp>
        <p:nvCxnSpPr>
          <p:cNvPr id="19" name="직선 연결선 18"/>
          <p:cNvCxnSpPr/>
          <p:nvPr/>
        </p:nvCxnSpPr>
        <p:spPr>
          <a:xfrm>
            <a:off x="8763000" y="1933575"/>
            <a:ext cx="7239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9563100" y="1666875"/>
            <a:ext cx="41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.3</a:t>
            </a:r>
            <a:endParaRPr lang="ko-KR" altLang="en-US">
              <a:solidFill>
                <a:srgbClr val="FF0000"/>
              </a:solidFill>
            </a:endParaRPr>
          </a:p>
        </p:txBody>
      </p:sp>
      <p:cxnSp>
        <p:nvCxnSpPr>
          <p:cNvPr id="23" name="직선 연결선 22"/>
          <p:cNvCxnSpPr/>
          <p:nvPr/>
        </p:nvCxnSpPr>
        <p:spPr>
          <a:xfrm>
            <a:off x="7247946" y="2237165"/>
            <a:ext cx="8001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022878" y="2018249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.4</a:t>
            </a:r>
            <a:endParaRPr lang="ko-KR" altLang="en-US">
              <a:solidFill>
                <a:srgbClr val="FF0000"/>
              </a:solidFill>
            </a:endParaRPr>
          </a:p>
        </p:txBody>
      </p:sp>
      <p:cxnSp>
        <p:nvCxnSpPr>
          <p:cNvPr id="26" name="직선 연결선 25"/>
          <p:cNvCxnSpPr/>
          <p:nvPr/>
        </p:nvCxnSpPr>
        <p:spPr>
          <a:xfrm>
            <a:off x="7525907" y="5775795"/>
            <a:ext cx="57832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213253" y="5483873"/>
            <a:ext cx="41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5.</a:t>
            </a:r>
            <a:endParaRPr lang="ko-KR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50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6983" y="171449"/>
            <a:ext cx="3109592" cy="652870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3965" y="263599"/>
            <a:ext cx="36385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500" dirty="0" smtClean="0"/>
              <a:t>방법</a:t>
            </a:r>
            <a:r>
              <a:rPr lang="en-US" altLang="ko-KR" sz="2500" dirty="0"/>
              <a:t> </a:t>
            </a:r>
            <a:r>
              <a:rPr lang="en-US" altLang="ko-KR" sz="2500" dirty="0" smtClean="0"/>
              <a:t>1. Magic IP </a:t>
            </a:r>
            <a:r>
              <a:rPr lang="ko-KR" altLang="en-US" sz="2500" smtClean="0"/>
              <a:t>설정</a:t>
            </a:r>
            <a:endParaRPr lang="en-US" altLang="ko-KR" sz="2500" dirty="0" smtClean="0"/>
          </a:p>
          <a:p>
            <a:pPr algn="ctr"/>
            <a:r>
              <a:rPr lang="en-US" altLang="ko-KR" sz="2500" dirty="0" smtClean="0"/>
              <a:t>(</a:t>
            </a:r>
            <a:r>
              <a:rPr lang="ko-KR" altLang="en-US" sz="2500" smtClean="0"/>
              <a:t>스마트폰 설정편</a:t>
            </a:r>
            <a:r>
              <a:rPr lang="en-US" altLang="ko-KR" sz="2500" dirty="0" smtClean="0"/>
              <a:t>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5300" y="1752600"/>
            <a:ext cx="4533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1. </a:t>
            </a:r>
            <a:r>
              <a:rPr lang="en-US" altLang="ko-KR" dirty="0" err="1" smtClean="0"/>
              <a:t>Mr.Patrol</a:t>
            </a:r>
            <a:r>
              <a:rPr lang="en-US" altLang="ko-KR" dirty="0" smtClean="0"/>
              <a:t> </a:t>
            </a:r>
            <a:r>
              <a:rPr lang="ko-KR" altLang="en-US" smtClean="0"/>
              <a:t>어플을 실행시켜주세요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endParaRPr lang="en-US" altLang="ko-KR" dirty="0" smtClean="0"/>
          </a:p>
          <a:p>
            <a:r>
              <a:rPr lang="en-US" altLang="ko-KR" dirty="0" smtClean="0"/>
              <a:t>2. LIVE VIEW</a:t>
            </a:r>
            <a:r>
              <a:rPr lang="ko-KR" altLang="en-US" smtClean="0"/>
              <a:t>를 클릭해주세요</a:t>
            </a:r>
            <a:r>
              <a:rPr lang="en-US" altLang="ko-KR" dirty="0" smtClean="0"/>
              <a:t>.</a:t>
            </a:r>
            <a:endParaRPr lang="ko-KR" altLang="en-US"/>
          </a:p>
        </p:txBody>
      </p:sp>
      <p:cxnSp>
        <p:nvCxnSpPr>
          <p:cNvPr id="11" name="직선 연결선 10"/>
          <p:cNvCxnSpPr/>
          <p:nvPr/>
        </p:nvCxnSpPr>
        <p:spPr>
          <a:xfrm>
            <a:off x="7705725" y="942975"/>
            <a:ext cx="287655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377433" y="582329"/>
            <a:ext cx="41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</a:rPr>
              <a:t>2</a:t>
            </a:r>
            <a:r>
              <a:rPr lang="en-US" altLang="ko-KR" dirty="0" smtClean="0">
                <a:solidFill>
                  <a:srgbClr val="FF0000"/>
                </a:solidFill>
              </a:rPr>
              <a:t>.</a:t>
            </a:r>
            <a:endParaRPr lang="ko-KR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26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2815" y="190499"/>
            <a:ext cx="3076690" cy="6467475"/>
          </a:xfrm>
          <a:prstGeom prst="rect">
            <a:avLst/>
          </a:prstGeom>
        </p:spPr>
      </p:pic>
      <p:sp>
        <p:nvSpPr>
          <p:cNvPr id="5" name="타원 4"/>
          <p:cNvSpPr/>
          <p:nvPr/>
        </p:nvSpPr>
        <p:spPr>
          <a:xfrm>
            <a:off x="10563225" y="190499"/>
            <a:ext cx="426280" cy="409576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0210800" y="200023"/>
            <a:ext cx="447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</a:rPr>
              <a:t>1</a:t>
            </a:r>
            <a:r>
              <a:rPr lang="en-US" altLang="ko-KR" dirty="0" smtClean="0">
                <a:solidFill>
                  <a:srgbClr val="FF0000"/>
                </a:solidFill>
              </a:rPr>
              <a:t>.</a:t>
            </a:r>
            <a:endParaRPr lang="ko-KR" altLang="en-US">
              <a:solidFill>
                <a:srgbClr val="FF0000"/>
              </a:solidFill>
            </a:endParaRPr>
          </a:p>
        </p:txBody>
      </p:sp>
      <p:cxnSp>
        <p:nvCxnSpPr>
          <p:cNvPr id="7" name="직선 연결선 6"/>
          <p:cNvCxnSpPr/>
          <p:nvPr/>
        </p:nvCxnSpPr>
        <p:spPr>
          <a:xfrm>
            <a:off x="9601200" y="895350"/>
            <a:ext cx="92508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9311008" y="600075"/>
            <a:ext cx="41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</a:rPr>
              <a:t>2</a:t>
            </a:r>
            <a:r>
              <a:rPr lang="en-US" altLang="ko-KR" dirty="0" smtClean="0">
                <a:solidFill>
                  <a:srgbClr val="FF0000"/>
                </a:solidFill>
              </a:rPr>
              <a:t>.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1025" y="1538107"/>
            <a:ext cx="43148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ko-KR" altLang="en-US" dirty="0" smtClean="0"/>
              <a:t>우측 상단에 </a:t>
            </a:r>
            <a:r>
              <a:rPr lang="en-US" altLang="ko-KR" dirty="0" smtClean="0"/>
              <a:t>+ </a:t>
            </a:r>
            <a:r>
              <a:rPr lang="ko-KR" altLang="en-US" smtClean="0"/>
              <a:t>버튼을 눌러주세요</a:t>
            </a:r>
            <a:r>
              <a:rPr lang="en-US" altLang="ko-KR" dirty="0" smtClean="0"/>
              <a:t>.</a:t>
            </a:r>
          </a:p>
          <a:p>
            <a:pPr marL="342900" indent="-342900">
              <a:buAutoNum type="arabicPeriod"/>
            </a:pPr>
            <a:endParaRPr lang="en-US" altLang="ko-KR" dirty="0"/>
          </a:p>
          <a:p>
            <a:pPr marL="342900" indent="-342900">
              <a:buAutoNum type="arabicPeriod"/>
            </a:pPr>
            <a:endParaRPr lang="en-US" altLang="ko-KR" dirty="0" smtClean="0"/>
          </a:p>
          <a:p>
            <a:pPr marL="342900" indent="-342900">
              <a:buAutoNum type="arabicPeriod"/>
            </a:pPr>
            <a:r>
              <a:rPr lang="ko-KR" altLang="en-US" dirty="0" smtClean="0"/>
              <a:t>장치 수동등록 버튼을 눌러주세요</a:t>
            </a:r>
            <a:r>
              <a:rPr lang="en-US" altLang="ko-KR" dirty="0" smtClean="0"/>
              <a:t>.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963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9985" y="371475"/>
            <a:ext cx="2857500" cy="6191250"/>
          </a:xfrm>
          <a:prstGeom prst="rect">
            <a:avLst/>
          </a:prstGeom>
        </p:spPr>
      </p:pic>
      <p:cxnSp>
        <p:nvCxnSpPr>
          <p:cNvPr id="6" name="직선 연결선 5"/>
          <p:cNvCxnSpPr/>
          <p:nvPr/>
        </p:nvCxnSpPr>
        <p:spPr>
          <a:xfrm>
            <a:off x="7789985" y="1533525"/>
            <a:ext cx="6015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467600" y="1276348"/>
            <a:ext cx="447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</a:rPr>
              <a:t>1</a:t>
            </a:r>
            <a:r>
              <a:rPr lang="en-US" altLang="ko-KR" dirty="0" smtClean="0">
                <a:solidFill>
                  <a:srgbClr val="FF0000"/>
                </a:solidFill>
              </a:rPr>
              <a:t>.</a:t>
            </a:r>
            <a:endParaRPr lang="ko-KR" altLang="en-US">
              <a:solidFill>
                <a:srgbClr val="FF0000"/>
              </a:solidFill>
            </a:endParaRPr>
          </a:p>
        </p:txBody>
      </p:sp>
      <p:cxnSp>
        <p:nvCxnSpPr>
          <p:cNvPr id="13" name="직선 연결선 12"/>
          <p:cNvCxnSpPr/>
          <p:nvPr/>
        </p:nvCxnSpPr>
        <p:spPr>
          <a:xfrm>
            <a:off x="7789985" y="1990725"/>
            <a:ext cx="6015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467600" y="1724023"/>
            <a:ext cx="447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2.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7674" y="1089526"/>
            <a:ext cx="6419851" cy="4755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1. </a:t>
            </a:r>
            <a:r>
              <a:rPr lang="ko-KR" altLang="en-US" smtClean="0"/>
              <a:t>이름에 앞으로 이용하실 이름을 적어주세요</a:t>
            </a:r>
            <a:endParaRPr lang="en-US" altLang="ko-KR" dirty="0" smtClean="0"/>
          </a:p>
          <a:p>
            <a:r>
              <a:rPr lang="en-US" altLang="ko-KR" dirty="0" smtClean="0"/>
              <a:t>   (</a:t>
            </a:r>
            <a:r>
              <a:rPr lang="ko-KR" altLang="en-US" smtClean="0"/>
              <a:t>아무거나 상관없음</a:t>
            </a:r>
            <a:r>
              <a:rPr lang="en-US" altLang="ko-KR" dirty="0" smtClean="0"/>
              <a:t>)</a:t>
            </a:r>
          </a:p>
          <a:p>
            <a:endParaRPr lang="en-US" altLang="ko-KR" dirty="0"/>
          </a:p>
          <a:p>
            <a:endParaRPr lang="en-US" altLang="ko-KR" dirty="0" smtClean="0"/>
          </a:p>
          <a:p>
            <a:r>
              <a:rPr lang="en-US" altLang="ko-KR" dirty="0" smtClean="0"/>
              <a:t>2. </a:t>
            </a:r>
            <a:r>
              <a:rPr lang="ko-KR" altLang="en-US" smtClean="0"/>
              <a:t>매직</a:t>
            </a:r>
            <a:r>
              <a:rPr lang="en-US" altLang="ko-KR" dirty="0" smtClean="0"/>
              <a:t>IP</a:t>
            </a:r>
            <a:r>
              <a:rPr lang="ko-KR" altLang="en-US" smtClean="0"/>
              <a:t>를 체크해주세요</a:t>
            </a:r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r>
              <a:rPr lang="en-US" altLang="ko-KR" dirty="0" smtClean="0"/>
              <a:t>3. </a:t>
            </a:r>
            <a:r>
              <a:rPr lang="ko-KR" altLang="en-US" smtClean="0"/>
              <a:t>녹화기 설정에서 적으셨던 이름을</a:t>
            </a:r>
            <a:r>
              <a:rPr lang="en-US" altLang="ko-KR" dirty="0"/>
              <a:t> </a:t>
            </a:r>
            <a:r>
              <a:rPr lang="ko-KR" altLang="en-US" smtClean="0"/>
              <a:t>똑같이 입력해주세요</a:t>
            </a:r>
            <a:r>
              <a:rPr lang="en-US" altLang="ko-KR" dirty="0" smtClean="0"/>
              <a:t>.</a:t>
            </a:r>
          </a:p>
          <a:p>
            <a:r>
              <a:rPr lang="en-US" altLang="ko-KR" sz="1500" dirty="0" smtClean="0"/>
              <a:t>    (</a:t>
            </a:r>
            <a:r>
              <a:rPr lang="ko-KR" altLang="en-US" sz="1500" smtClean="0"/>
              <a:t>예시</a:t>
            </a:r>
            <a:r>
              <a:rPr lang="en-US" altLang="ko-KR" sz="1500" dirty="0" smtClean="0"/>
              <a:t>.a01012345678)</a:t>
            </a:r>
          </a:p>
          <a:p>
            <a:endParaRPr lang="en-US" altLang="ko-KR" dirty="0"/>
          </a:p>
          <a:p>
            <a:endParaRPr lang="en-US" altLang="ko-KR" dirty="0" smtClean="0"/>
          </a:p>
          <a:p>
            <a:r>
              <a:rPr lang="en-US" altLang="ko-KR" dirty="0" smtClean="0"/>
              <a:t>4. </a:t>
            </a:r>
            <a:r>
              <a:rPr lang="ko-KR" altLang="en-US" smtClean="0"/>
              <a:t>녹화기에 비밀번호가 있다면 녹화기 비밀번호를</a:t>
            </a:r>
            <a:endParaRPr lang="en-US" altLang="ko-KR" dirty="0" smtClean="0"/>
          </a:p>
          <a:p>
            <a:r>
              <a:rPr lang="ko-KR" altLang="en-US" dirty="0" smtClean="0"/>
              <a:t>   입력해주세요</a:t>
            </a:r>
            <a:r>
              <a:rPr lang="en-US" altLang="ko-KR" dirty="0" smtClean="0"/>
              <a:t>. 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 </a:t>
            </a:r>
            <a:r>
              <a:rPr lang="en-US" altLang="ko-KR" sz="1500" dirty="0" smtClean="0"/>
              <a:t>(</a:t>
            </a:r>
            <a:r>
              <a:rPr lang="ko-KR" altLang="en-US" sz="1500" smtClean="0"/>
              <a:t>비밀번호가 없으시다면 공백으로 설정해주세요</a:t>
            </a:r>
            <a:r>
              <a:rPr lang="en-US" altLang="ko-KR" sz="1500" dirty="0" smtClean="0"/>
              <a:t>.)</a:t>
            </a:r>
          </a:p>
          <a:p>
            <a:endParaRPr lang="en-US" altLang="ko-KR" dirty="0"/>
          </a:p>
          <a:p>
            <a:endParaRPr lang="en-US" altLang="ko-KR" dirty="0" smtClean="0"/>
          </a:p>
          <a:p>
            <a:r>
              <a:rPr lang="en-US" altLang="ko-KR" dirty="0" smtClean="0"/>
              <a:t>5. </a:t>
            </a:r>
            <a:r>
              <a:rPr lang="ko-KR" altLang="en-US" smtClean="0"/>
              <a:t>우측 상단에 저장버튼을 눌러주세요</a:t>
            </a:r>
            <a:r>
              <a:rPr lang="en-US" altLang="ko-KR" dirty="0" smtClean="0"/>
              <a:t>.</a:t>
            </a:r>
            <a:endParaRPr lang="en-US" altLang="ko-KR" dirty="0"/>
          </a:p>
        </p:txBody>
      </p:sp>
      <p:cxnSp>
        <p:nvCxnSpPr>
          <p:cNvPr id="16" name="직선 연결선 15"/>
          <p:cNvCxnSpPr/>
          <p:nvPr/>
        </p:nvCxnSpPr>
        <p:spPr>
          <a:xfrm>
            <a:off x="7841640" y="2381250"/>
            <a:ext cx="6015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467600" y="2129312"/>
            <a:ext cx="447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3.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10221205" y="523874"/>
            <a:ext cx="426280" cy="409576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7467600" y="3346368"/>
            <a:ext cx="447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</a:rPr>
              <a:t>4</a:t>
            </a:r>
            <a:r>
              <a:rPr lang="en-US" altLang="ko-KR" dirty="0" smtClean="0">
                <a:solidFill>
                  <a:srgbClr val="FF0000"/>
                </a:solidFill>
              </a:rPr>
              <a:t>.</a:t>
            </a:r>
            <a:endParaRPr lang="ko-KR" altLang="en-US">
              <a:solidFill>
                <a:srgbClr val="FF0000"/>
              </a:solidFill>
            </a:endParaRPr>
          </a:p>
        </p:txBody>
      </p:sp>
      <p:cxnSp>
        <p:nvCxnSpPr>
          <p:cNvPr id="20" name="직선 연결선 19"/>
          <p:cNvCxnSpPr/>
          <p:nvPr/>
        </p:nvCxnSpPr>
        <p:spPr>
          <a:xfrm>
            <a:off x="7841640" y="3677720"/>
            <a:ext cx="6015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9877425" y="564118"/>
            <a:ext cx="447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5.</a:t>
            </a:r>
            <a:endParaRPr lang="ko-KR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97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7894" y="678001"/>
            <a:ext cx="2755035" cy="5772149"/>
          </a:xfrm>
          <a:prstGeom prst="rect">
            <a:avLst/>
          </a:prstGeom>
        </p:spPr>
      </p:pic>
      <p:cxnSp>
        <p:nvCxnSpPr>
          <p:cNvPr id="6" name="직선 연결선 5"/>
          <p:cNvCxnSpPr/>
          <p:nvPr/>
        </p:nvCxnSpPr>
        <p:spPr>
          <a:xfrm>
            <a:off x="4957894" y="1449762"/>
            <a:ext cx="2388456" cy="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61924" y="1647825"/>
            <a:ext cx="459105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ko-KR" altLang="en-US" dirty="0" smtClean="0"/>
              <a:t>등록한 이름 확인 및 클릭해주세요</a:t>
            </a:r>
            <a:r>
              <a:rPr lang="en-US" altLang="ko-KR" dirty="0" smtClean="0"/>
              <a:t>.</a:t>
            </a:r>
          </a:p>
          <a:p>
            <a:pPr marL="342900" indent="-342900">
              <a:buAutoNum type="arabicPeriod"/>
            </a:pPr>
            <a:endParaRPr lang="en-US" altLang="ko-KR" dirty="0"/>
          </a:p>
          <a:p>
            <a:pPr marL="342900" indent="-342900">
              <a:buAutoNum type="arabicPeriod"/>
            </a:pPr>
            <a:endParaRPr lang="en-US" altLang="ko-KR" dirty="0" smtClean="0"/>
          </a:p>
          <a:p>
            <a:pPr marL="342900" indent="-342900">
              <a:buAutoNum type="arabicPeriod"/>
            </a:pPr>
            <a:endParaRPr lang="en-US" altLang="ko-KR" dirty="0"/>
          </a:p>
          <a:p>
            <a:pPr marL="342900" indent="-342900">
              <a:buAutoNum type="arabicPeriod"/>
            </a:pPr>
            <a:r>
              <a:rPr lang="ko-KR" altLang="en-US" dirty="0" smtClean="0"/>
              <a:t>영상이 정상적으로 출력되는지 확인해주세요</a:t>
            </a:r>
            <a:r>
              <a:rPr lang="en-US" altLang="ko-KR" dirty="0" smtClean="0"/>
              <a:t>.</a:t>
            </a:r>
            <a:r>
              <a:rPr lang="ko-KR" altLang="en-US" smtClean="0"/>
              <a:t> </a:t>
            </a:r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4591315" y="1080430"/>
            <a:ext cx="421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</a:rPr>
              <a:t>1</a:t>
            </a:r>
            <a:r>
              <a:rPr lang="en-US" altLang="ko-KR" dirty="0" smtClean="0">
                <a:solidFill>
                  <a:srgbClr val="FF0000"/>
                </a:solidFill>
              </a:rPr>
              <a:t>.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9" name="오른쪽 화살표 8"/>
          <p:cNvSpPr/>
          <p:nvPr/>
        </p:nvSpPr>
        <p:spPr>
          <a:xfrm>
            <a:off x="8012171" y="2989985"/>
            <a:ext cx="1028700" cy="658951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4387" y="679792"/>
            <a:ext cx="2736000" cy="577035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315563" y="2620653"/>
            <a:ext cx="421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2.</a:t>
            </a:r>
            <a:endParaRPr lang="ko-KR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53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241</Words>
  <Application>Microsoft Office PowerPoint</Application>
  <PresentationFormat>와이드스크린</PresentationFormat>
  <Paragraphs>89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0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박희윤</dc:creator>
  <cp:lastModifiedBy>박희윤</cp:lastModifiedBy>
  <cp:revision>47</cp:revision>
  <dcterms:created xsi:type="dcterms:W3CDTF">2020-06-30T05:49:35Z</dcterms:created>
  <dcterms:modified xsi:type="dcterms:W3CDTF">2020-06-30T07:09:51Z</dcterms:modified>
</cp:coreProperties>
</file>