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4" r:id="rId7"/>
    <p:sldId id="263" r:id="rId8"/>
    <p:sldId id="262" r:id="rId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232D-1E6C-4144-9943-33E664E8F11E}" type="datetimeFigureOut">
              <a:rPr lang="ko-KR" altLang="en-US" smtClean="0"/>
              <a:t>2020-07-01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D67D-5FCC-43CC-BE78-49867DDBAB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6715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232D-1E6C-4144-9943-33E664E8F11E}" type="datetimeFigureOut">
              <a:rPr lang="ko-KR" altLang="en-US" smtClean="0"/>
              <a:t>2020-07-01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D67D-5FCC-43CC-BE78-49867DDBAB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757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232D-1E6C-4144-9943-33E664E8F11E}" type="datetimeFigureOut">
              <a:rPr lang="ko-KR" altLang="en-US" smtClean="0"/>
              <a:t>2020-07-01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D67D-5FCC-43CC-BE78-49867DDBAB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6421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232D-1E6C-4144-9943-33E664E8F11E}" type="datetimeFigureOut">
              <a:rPr lang="ko-KR" altLang="en-US" smtClean="0"/>
              <a:t>2020-07-01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D67D-5FCC-43CC-BE78-49867DDBAB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1034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232D-1E6C-4144-9943-33E664E8F11E}" type="datetimeFigureOut">
              <a:rPr lang="ko-KR" altLang="en-US" smtClean="0"/>
              <a:t>2020-07-01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D67D-5FCC-43CC-BE78-49867DDBAB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6588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232D-1E6C-4144-9943-33E664E8F11E}" type="datetimeFigureOut">
              <a:rPr lang="ko-KR" altLang="en-US" smtClean="0"/>
              <a:t>2020-07-01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D67D-5FCC-43CC-BE78-49867DDBAB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0144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232D-1E6C-4144-9943-33E664E8F11E}" type="datetimeFigureOut">
              <a:rPr lang="ko-KR" altLang="en-US" smtClean="0"/>
              <a:t>2020-07-01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D67D-5FCC-43CC-BE78-49867DDBAB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5365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232D-1E6C-4144-9943-33E664E8F11E}" type="datetimeFigureOut">
              <a:rPr lang="ko-KR" altLang="en-US" smtClean="0"/>
              <a:t>2020-07-01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D67D-5FCC-43CC-BE78-49867DDBAB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1722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232D-1E6C-4144-9943-33E664E8F11E}" type="datetimeFigureOut">
              <a:rPr lang="ko-KR" altLang="en-US" smtClean="0"/>
              <a:t>2020-07-01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D67D-5FCC-43CC-BE78-49867DDBAB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2071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232D-1E6C-4144-9943-33E664E8F11E}" type="datetimeFigureOut">
              <a:rPr lang="ko-KR" altLang="en-US" smtClean="0"/>
              <a:t>2020-07-01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D67D-5FCC-43CC-BE78-49867DDBAB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7673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232D-1E6C-4144-9943-33E664E8F11E}" type="datetimeFigureOut">
              <a:rPr lang="ko-KR" altLang="en-US" smtClean="0"/>
              <a:t>2020-07-01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D67D-5FCC-43CC-BE78-49867DDBAB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4948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7232D-1E6C-4144-9943-33E664E8F11E}" type="datetimeFigureOut">
              <a:rPr lang="ko-KR" altLang="en-US" smtClean="0"/>
              <a:t>2020-07-01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0D67D-5FCC-43CC-BE78-49867DDBAB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018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3r-global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-265070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ko-KR" sz="3000" dirty="0" smtClean="0"/>
              <a:t>CMS </a:t>
            </a:r>
            <a:r>
              <a:rPr lang="ko-KR" altLang="en-US" sz="3000" dirty="0" smtClean="0"/>
              <a:t>설치 및 설정</a:t>
            </a:r>
            <a:endParaRPr lang="ko-KR" altLang="en-US" sz="30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2156126"/>
            <a:ext cx="321275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dirty="0" err="1" smtClean="0"/>
              <a:t>주소창에</a:t>
            </a:r>
            <a:r>
              <a:rPr lang="ko-KR" altLang="en-US" dirty="0"/>
              <a:t> </a:t>
            </a:r>
            <a:r>
              <a:rPr lang="en-US" altLang="ko-KR" dirty="0" smtClean="0">
                <a:hlinkClick r:id="rId2"/>
              </a:rPr>
              <a:t>http://www.3r-global.com/</a:t>
            </a:r>
            <a:r>
              <a:rPr lang="en-US" altLang="ko-KR" dirty="0"/>
              <a:t> </a:t>
            </a:r>
            <a:r>
              <a:rPr lang="ko-KR" altLang="en-US" dirty="0" smtClean="0"/>
              <a:t>을 입력하여 들어가 주세요</a:t>
            </a:r>
            <a:r>
              <a:rPr lang="en-US" altLang="ko-KR" dirty="0" smtClean="0"/>
              <a:t>.</a:t>
            </a:r>
          </a:p>
          <a:p>
            <a:pPr marL="342900" indent="-342900">
              <a:buAutoNum type="arabicPeriod"/>
            </a:pPr>
            <a:endParaRPr lang="en-US" altLang="ko-KR" dirty="0"/>
          </a:p>
          <a:p>
            <a:pPr marL="342900" indent="-342900">
              <a:buAutoNum type="arabicPeriod"/>
            </a:pPr>
            <a:r>
              <a:rPr lang="en-US" altLang="ko-KR" dirty="0" smtClean="0"/>
              <a:t>Download</a:t>
            </a:r>
            <a:r>
              <a:rPr lang="ko-KR" altLang="en-US" dirty="0" smtClean="0"/>
              <a:t>에 마우스      커서를 올려주세요</a:t>
            </a:r>
            <a:r>
              <a:rPr lang="en-US" altLang="ko-KR" dirty="0" smtClean="0"/>
              <a:t>.</a:t>
            </a:r>
          </a:p>
          <a:p>
            <a:pPr marL="342900" indent="-342900">
              <a:buAutoNum type="arabicPeriod"/>
            </a:pPr>
            <a:endParaRPr lang="en-US" altLang="ko-KR" dirty="0"/>
          </a:p>
          <a:p>
            <a:pPr marL="342900" indent="-342900">
              <a:buAutoNum type="arabicPeriod"/>
            </a:pPr>
            <a:r>
              <a:rPr lang="en-US" altLang="ko-KR" dirty="0" smtClean="0"/>
              <a:t>Software</a:t>
            </a:r>
            <a:r>
              <a:rPr lang="ko-KR" altLang="en-US" dirty="0" smtClean="0"/>
              <a:t>를 클릭하여 들어가 주세요</a:t>
            </a:r>
            <a:r>
              <a:rPr lang="en-US" altLang="ko-KR" dirty="0" smtClean="0"/>
              <a:t>.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3422822" y="821596"/>
            <a:ext cx="8769178" cy="5612156"/>
            <a:chOff x="3422822" y="821596"/>
            <a:chExt cx="8769178" cy="5612156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2822" y="821596"/>
              <a:ext cx="8769178" cy="5612156"/>
            </a:xfrm>
            <a:prstGeom prst="rect">
              <a:avLst/>
            </a:prstGeom>
          </p:spPr>
        </p:pic>
        <p:cxnSp>
          <p:nvCxnSpPr>
            <p:cNvPr id="8" name="직선 연결선 7"/>
            <p:cNvCxnSpPr/>
            <p:nvPr/>
          </p:nvCxnSpPr>
          <p:spPr>
            <a:xfrm flipH="1">
              <a:off x="5004487" y="1176917"/>
              <a:ext cx="761999" cy="933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15686" y="1701885"/>
              <a:ext cx="1381125" cy="2152650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4734853" y="934039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>
                  <a:solidFill>
                    <a:srgbClr val="FF0000"/>
                  </a:solidFill>
                </a:rPr>
                <a:t>1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311182" y="1273110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>
                  <a:solidFill>
                    <a:srgbClr val="FF0000"/>
                  </a:solidFill>
                </a:rPr>
                <a:t>2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8591510" y="1533569"/>
              <a:ext cx="396524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8033310" y="2900083"/>
              <a:ext cx="3786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rgbClr val="FF0000"/>
                  </a:solidFill>
                </a:rPr>
                <a:t>3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21" name="직선 연결선 20"/>
            <p:cNvCxnSpPr/>
            <p:nvPr/>
          </p:nvCxnSpPr>
          <p:spPr>
            <a:xfrm flipV="1">
              <a:off x="8319420" y="3155092"/>
              <a:ext cx="478591" cy="545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3599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3610" y="1929447"/>
            <a:ext cx="32127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dirty="0" smtClean="0"/>
              <a:t>CMS</a:t>
            </a:r>
            <a:r>
              <a:rPr lang="ko-KR" altLang="en-US" dirty="0" smtClean="0"/>
              <a:t>를 클릭하여 들어가 주세요</a:t>
            </a:r>
            <a:r>
              <a:rPr lang="en-US" altLang="ko-KR" dirty="0" smtClean="0"/>
              <a:t>.</a:t>
            </a:r>
          </a:p>
          <a:p>
            <a:pPr marL="342900" indent="-342900">
              <a:buAutoNum type="arabicPeriod"/>
            </a:pPr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dirty="0" smtClean="0"/>
              <a:t>컴퓨터에 알맞은 윈도우 운영 체제를 설치해주세요</a:t>
            </a:r>
            <a:r>
              <a:rPr lang="en-US" altLang="ko-KR" dirty="0" smtClean="0"/>
              <a:t>.</a:t>
            </a:r>
            <a:endParaRPr lang="en-US" altLang="ko-KR" dirty="0"/>
          </a:p>
          <a:p>
            <a:pPr marL="342900" indent="-342900">
              <a:buAutoNum type="arabicPeriod"/>
            </a:pPr>
            <a:endParaRPr lang="en-US" altLang="ko-KR" dirty="0" smtClean="0"/>
          </a:p>
          <a:p>
            <a:pPr marL="342900" indent="-342900">
              <a:buAutoNum type="arabicPeriod"/>
            </a:pPr>
            <a:r>
              <a:rPr lang="ko-KR" altLang="en-US" dirty="0" smtClean="0"/>
              <a:t>실행을 클릭하여 다운로드 </a:t>
            </a:r>
            <a:r>
              <a:rPr lang="ko-KR" altLang="en-US" dirty="0" smtClean="0"/>
              <a:t>해주세요</a:t>
            </a:r>
            <a:r>
              <a:rPr lang="en-US" altLang="ko-KR" dirty="0" smtClean="0"/>
              <a:t>.</a:t>
            </a:r>
            <a:endParaRPr lang="en-US" altLang="ko-KR" dirty="0" smtClean="0"/>
          </a:p>
        </p:txBody>
      </p:sp>
      <p:grpSp>
        <p:nvGrpSpPr>
          <p:cNvPr id="19" name="그룹 18"/>
          <p:cNvGrpSpPr/>
          <p:nvPr/>
        </p:nvGrpSpPr>
        <p:grpSpPr>
          <a:xfrm>
            <a:off x="3050386" y="28225"/>
            <a:ext cx="9059539" cy="6917378"/>
            <a:chOff x="3050386" y="28225"/>
            <a:chExt cx="9059539" cy="6917378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34" r="10319" b="11030"/>
            <a:stretch/>
          </p:blipFill>
          <p:spPr>
            <a:xfrm>
              <a:off x="4188941" y="28225"/>
              <a:ext cx="7488195" cy="2525894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0386" y="6013622"/>
              <a:ext cx="9059539" cy="626098"/>
            </a:xfrm>
            <a:prstGeom prst="rect">
              <a:avLst/>
            </a:prstGeom>
          </p:spPr>
        </p:pic>
        <p:grpSp>
          <p:nvGrpSpPr>
            <p:cNvPr id="18" name="그룹 17"/>
            <p:cNvGrpSpPr/>
            <p:nvPr/>
          </p:nvGrpSpPr>
          <p:grpSpPr>
            <a:xfrm>
              <a:off x="4106562" y="1560115"/>
              <a:ext cx="7817710" cy="5385488"/>
              <a:chOff x="4106562" y="1560115"/>
              <a:chExt cx="7817710" cy="5385488"/>
            </a:xfrm>
          </p:grpSpPr>
          <p:cxnSp>
            <p:nvCxnSpPr>
              <p:cNvPr id="5" name="직선 연결선 4"/>
              <p:cNvCxnSpPr/>
              <p:nvPr/>
            </p:nvCxnSpPr>
            <p:spPr>
              <a:xfrm flipH="1">
                <a:off x="7295952" y="1812324"/>
                <a:ext cx="284204" cy="1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TextBox 5"/>
              <p:cNvSpPr txBox="1"/>
              <p:nvPr/>
            </p:nvSpPr>
            <p:spPr>
              <a:xfrm>
                <a:off x="7026317" y="1560115"/>
                <a:ext cx="3177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b="1" dirty="0" smtClean="0">
                    <a:solidFill>
                      <a:srgbClr val="FF0000"/>
                    </a:solidFill>
                  </a:rPr>
                  <a:t>1</a:t>
                </a:r>
                <a:endParaRPr lang="ko-KR" altLang="en-US" b="1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9" name="그림 8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57" t="2428" r="-1408" b="-2428"/>
              <a:stretch/>
            </p:blipFill>
            <p:spPr>
              <a:xfrm>
                <a:off x="4106562" y="2655831"/>
                <a:ext cx="7817710" cy="3562481"/>
              </a:xfrm>
              <a:prstGeom prst="rect">
                <a:avLst/>
              </a:prstGeom>
            </p:spPr>
          </p:pic>
          <p:cxnSp>
            <p:nvCxnSpPr>
              <p:cNvPr id="10" name="직선 연결선 9"/>
              <p:cNvCxnSpPr/>
              <p:nvPr/>
            </p:nvCxnSpPr>
            <p:spPr>
              <a:xfrm flipH="1" flipV="1">
                <a:off x="7083983" y="5259862"/>
                <a:ext cx="1696991" cy="411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/>
              <p:cNvSpPr txBox="1"/>
              <p:nvPr/>
            </p:nvSpPr>
            <p:spPr>
              <a:xfrm>
                <a:off x="6814348" y="5007652"/>
                <a:ext cx="31771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b="1" dirty="0" smtClean="0">
                    <a:solidFill>
                      <a:srgbClr val="FF0000"/>
                    </a:solidFill>
                  </a:rPr>
                  <a:t>2</a:t>
                </a:r>
              </a:p>
              <a:p>
                <a:endParaRPr lang="ko-KR" altLang="en-US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4" name="직선 연결선 13"/>
              <p:cNvCxnSpPr/>
              <p:nvPr/>
            </p:nvCxnSpPr>
            <p:spPr>
              <a:xfrm flipH="1" flipV="1">
                <a:off x="9580605" y="6549081"/>
                <a:ext cx="691979" cy="16476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9322770" y="6299272"/>
                <a:ext cx="31771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b="1" dirty="0">
                    <a:solidFill>
                      <a:srgbClr val="FF0000"/>
                    </a:solidFill>
                  </a:rPr>
                  <a:t>3</a:t>
                </a:r>
                <a:endParaRPr lang="en-US" altLang="ko-KR" b="1" dirty="0" smtClean="0">
                  <a:solidFill>
                    <a:srgbClr val="FF0000"/>
                  </a:solidFill>
                </a:endParaRPr>
              </a:p>
              <a:p>
                <a:endParaRPr lang="ko-KR" altLang="en-US" b="1" dirty="0">
                  <a:solidFill>
                    <a:srgbClr val="FF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0094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88870" y="2011170"/>
            <a:ext cx="321275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dirty="0" smtClean="0"/>
              <a:t>Next </a:t>
            </a:r>
            <a:r>
              <a:rPr lang="ko-KR" altLang="en-US" dirty="0" smtClean="0"/>
              <a:t>클릭 해주세요</a:t>
            </a:r>
            <a:r>
              <a:rPr lang="en-US" altLang="ko-KR" dirty="0" smtClean="0"/>
              <a:t>.</a:t>
            </a:r>
          </a:p>
          <a:p>
            <a:pPr marL="342900" indent="-342900">
              <a:buAutoNum type="arabicPeriod"/>
            </a:pPr>
            <a:endParaRPr lang="en-US" altLang="ko-KR" dirty="0"/>
          </a:p>
          <a:p>
            <a:pPr marL="342900" indent="-342900">
              <a:buAutoNum type="arabicPeriod"/>
            </a:pPr>
            <a:r>
              <a:rPr lang="en-US" altLang="ko-KR" dirty="0" smtClean="0"/>
              <a:t>Next </a:t>
            </a:r>
            <a:r>
              <a:rPr lang="ko-KR" altLang="en-US" dirty="0" smtClean="0"/>
              <a:t>클릭 해주세요</a:t>
            </a:r>
            <a:r>
              <a:rPr lang="en-US" altLang="ko-KR" dirty="0" smtClean="0"/>
              <a:t>.</a:t>
            </a:r>
          </a:p>
          <a:p>
            <a:pPr marL="342900" indent="-342900">
              <a:buAutoNum type="arabicPeriod"/>
            </a:pPr>
            <a:endParaRPr lang="en-US" altLang="ko-KR" dirty="0"/>
          </a:p>
          <a:p>
            <a:pPr marL="342900" indent="-342900">
              <a:buAutoNum type="arabicPeriod"/>
            </a:pPr>
            <a:r>
              <a:rPr lang="en-US" altLang="ko-KR" dirty="0" smtClean="0"/>
              <a:t>Korean </a:t>
            </a:r>
            <a:r>
              <a:rPr lang="ko-KR" altLang="en-US" dirty="0" smtClean="0"/>
              <a:t>체크 해주세요</a:t>
            </a:r>
            <a:r>
              <a:rPr lang="en-US" altLang="ko-KR" dirty="0" smtClean="0"/>
              <a:t>.</a:t>
            </a:r>
          </a:p>
          <a:p>
            <a:pPr marL="342900" indent="-342900">
              <a:buAutoNum type="arabicPeriod"/>
            </a:pPr>
            <a:endParaRPr lang="en-US" altLang="ko-KR" dirty="0"/>
          </a:p>
          <a:p>
            <a:pPr marL="342900" indent="-342900">
              <a:buAutoNum type="arabicPeriod"/>
            </a:pPr>
            <a:r>
              <a:rPr lang="en-US" altLang="ko-KR" dirty="0" smtClean="0"/>
              <a:t>Next </a:t>
            </a:r>
            <a:r>
              <a:rPr lang="ko-KR" altLang="en-US" dirty="0" smtClean="0"/>
              <a:t>클릭 해주세요</a:t>
            </a:r>
            <a:r>
              <a:rPr lang="en-US" altLang="ko-KR" dirty="0" smtClean="0"/>
              <a:t>.</a:t>
            </a:r>
          </a:p>
          <a:p>
            <a:pPr marL="342900" indent="-342900">
              <a:buAutoNum type="arabicPeriod"/>
            </a:pPr>
            <a:endParaRPr lang="en-US" altLang="ko-KR" dirty="0"/>
          </a:p>
          <a:p>
            <a:pPr marL="342900" indent="-342900">
              <a:buAutoNum type="arabicPeriod"/>
            </a:pPr>
            <a:r>
              <a:rPr lang="en-US" altLang="ko-KR" dirty="0" smtClean="0"/>
              <a:t>Next </a:t>
            </a:r>
            <a:r>
              <a:rPr lang="ko-KR" altLang="en-US" dirty="0" smtClean="0"/>
              <a:t>클릭 해주세요</a:t>
            </a:r>
            <a:r>
              <a:rPr lang="en-US" altLang="ko-KR" dirty="0" smtClean="0"/>
              <a:t>.</a:t>
            </a:r>
          </a:p>
          <a:p>
            <a:pPr marL="342900" indent="-342900">
              <a:buAutoNum type="arabicPeriod"/>
            </a:pPr>
            <a:endParaRPr lang="en-US" altLang="ko-KR" dirty="0"/>
          </a:p>
          <a:p>
            <a:pPr marL="342900" indent="-342900">
              <a:buAutoNum type="arabicPeriod"/>
            </a:pPr>
            <a:r>
              <a:rPr lang="en-US" altLang="ko-KR" dirty="0" smtClean="0"/>
              <a:t>Close </a:t>
            </a:r>
            <a:r>
              <a:rPr lang="ko-KR" altLang="en-US" dirty="0" smtClean="0"/>
              <a:t>클릭 해주세요</a:t>
            </a:r>
            <a:r>
              <a:rPr lang="en-US" altLang="ko-KR" dirty="0" smtClean="0"/>
              <a:t>.</a:t>
            </a:r>
          </a:p>
          <a:p>
            <a:pPr marL="342900" indent="-342900">
              <a:buAutoNum type="arabicPeriod"/>
            </a:pPr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dirty="0" smtClean="0"/>
              <a:t>바탕화면에 </a:t>
            </a:r>
            <a:r>
              <a:rPr lang="en-US" altLang="ko-KR" dirty="0" smtClean="0"/>
              <a:t>CMS</a:t>
            </a:r>
            <a:r>
              <a:rPr lang="ko-KR" altLang="en-US" dirty="0" smtClean="0"/>
              <a:t>가 생겼습니다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클릭해주세요</a:t>
            </a:r>
            <a:r>
              <a:rPr lang="en-US" altLang="ko-KR" dirty="0" smtClean="0"/>
              <a:t>.</a:t>
            </a:r>
          </a:p>
          <a:p>
            <a:pPr marL="342900" indent="-342900">
              <a:buAutoNum type="arabicPeriod"/>
            </a:pPr>
            <a:endParaRPr lang="en-US" altLang="ko-KR" dirty="0"/>
          </a:p>
          <a:p>
            <a:pPr marL="342900" indent="-342900">
              <a:buAutoNum type="arabicPeriod"/>
            </a:pPr>
            <a:endParaRPr lang="en-US" altLang="ko-KR" dirty="0" smtClean="0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9985" y="2706174"/>
            <a:ext cx="2512541" cy="2375851"/>
          </a:xfrm>
          <a:prstGeom prst="rect">
            <a:avLst/>
          </a:prstGeom>
        </p:spPr>
      </p:pic>
      <p:cxnSp>
        <p:nvCxnSpPr>
          <p:cNvPr id="32" name="직선 연결선 31"/>
          <p:cNvCxnSpPr/>
          <p:nvPr/>
        </p:nvCxnSpPr>
        <p:spPr>
          <a:xfrm flipH="1">
            <a:off x="11861818" y="5032382"/>
            <a:ext cx="284204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그룹 37"/>
          <p:cNvGrpSpPr/>
          <p:nvPr/>
        </p:nvGrpSpPr>
        <p:grpSpPr>
          <a:xfrm>
            <a:off x="3411011" y="77684"/>
            <a:ext cx="8498888" cy="6054527"/>
            <a:chOff x="3411011" y="77684"/>
            <a:chExt cx="8498888" cy="6054527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1011" y="107794"/>
              <a:ext cx="2958516" cy="2401903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5705" y="77684"/>
              <a:ext cx="3054280" cy="2462124"/>
            </a:xfrm>
            <a:prstGeom prst="rect">
              <a:avLst/>
            </a:prstGeom>
          </p:spPr>
        </p:pic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5670" y="2706174"/>
              <a:ext cx="2743857" cy="2230090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7804" y="2539808"/>
              <a:ext cx="2908471" cy="2375850"/>
            </a:xfrm>
            <a:prstGeom prst="rect">
              <a:avLst/>
            </a:prstGeom>
          </p:spPr>
        </p:pic>
        <p:cxnSp>
          <p:nvCxnSpPr>
            <p:cNvPr id="19" name="직선 연결선 18"/>
            <p:cNvCxnSpPr/>
            <p:nvPr/>
          </p:nvCxnSpPr>
          <p:spPr>
            <a:xfrm flipH="1">
              <a:off x="5943402" y="2469549"/>
              <a:ext cx="284204" cy="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673767" y="2217340"/>
              <a:ext cx="317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rgbClr val="FF0000"/>
                  </a:solidFill>
                </a:rPr>
                <a:t>1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21" name="직선 연결선 20"/>
            <p:cNvCxnSpPr/>
            <p:nvPr/>
          </p:nvCxnSpPr>
          <p:spPr>
            <a:xfrm flipH="1">
              <a:off x="9252071" y="2537092"/>
              <a:ext cx="284204" cy="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8982436" y="2284883"/>
              <a:ext cx="317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rgbClr val="FF0000"/>
                  </a:solidFill>
                </a:rPr>
                <a:t>2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25" name="직선 연결선 24"/>
            <p:cNvCxnSpPr/>
            <p:nvPr/>
          </p:nvCxnSpPr>
          <p:spPr>
            <a:xfrm flipH="1">
              <a:off x="3783361" y="4099192"/>
              <a:ext cx="284204" cy="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3513726" y="3846983"/>
              <a:ext cx="317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rgbClr val="FF0000"/>
                  </a:solidFill>
                </a:rPr>
                <a:t>3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27" name="직선 연결선 26"/>
            <p:cNvCxnSpPr/>
            <p:nvPr/>
          </p:nvCxnSpPr>
          <p:spPr>
            <a:xfrm flipH="1">
              <a:off x="5984643" y="4898848"/>
              <a:ext cx="284204" cy="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5715008" y="4646639"/>
              <a:ext cx="317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rgbClr val="FF0000"/>
                  </a:solidFill>
                </a:rPr>
                <a:t>4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30" name="직선 연결선 29"/>
            <p:cNvCxnSpPr/>
            <p:nvPr/>
          </p:nvCxnSpPr>
          <p:spPr>
            <a:xfrm flipH="1">
              <a:off x="9167970" y="4875250"/>
              <a:ext cx="284204" cy="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8898335" y="4623041"/>
              <a:ext cx="317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rgbClr val="FF0000"/>
                  </a:solidFill>
                </a:rPr>
                <a:t>5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1592183" y="4780173"/>
              <a:ext cx="317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rgbClr val="FF0000"/>
                  </a:solidFill>
                </a:rPr>
                <a:t>6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pic>
          <p:nvPicPr>
            <p:cNvPr id="34" name="그림 3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7398" y="5338711"/>
              <a:ext cx="657317" cy="733527"/>
            </a:xfrm>
            <a:prstGeom prst="rect">
              <a:avLst/>
            </a:prstGeom>
          </p:spPr>
        </p:pic>
        <p:cxnSp>
          <p:nvCxnSpPr>
            <p:cNvPr id="35" name="직선 연결선 34"/>
            <p:cNvCxnSpPr/>
            <p:nvPr/>
          </p:nvCxnSpPr>
          <p:spPr>
            <a:xfrm flipH="1">
              <a:off x="4374453" y="6015088"/>
              <a:ext cx="690262" cy="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4104818" y="5762879"/>
              <a:ext cx="317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rgbClr val="FF0000"/>
                  </a:solidFill>
                </a:rPr>
                <a:t>7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011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21815" y="1039094"/>
            <a:ext cx="321275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dirty="0" smtClean="0"/>
              <a:t>아이디를 </a:t>
            </a:r>
            <a:r>
              <a:rPr lang="en-US" altLang="ko-KR" dirty="0" smtClean="0"/>
              <a:t>admin</a:t>
            </a:r>
            <a:r>
              <a:rPr lang="ko-KR" altLang="en-US" dirty="0" smtClean="0"/>
              <a:t>으로 설정해주세요</a:t>
            </a:r>
            <a:r>
              <a:rPr lang="en-US" altLang="ko-KR" dirty="0" smtClean="0"/>
              <a:t>.</a:t>
            </a:r>
          </a:p>
          <a:p>
            <a:pPr marL="342900" indent="-342900">
              <a:buAutoNum type="arabicPeriod"/>
            </a:pPr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dirty="0" smtClean="0"/>
              <a:t>초기비밀번호가 설정되어 있습니다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설정이 </a:t>
            </a:r>
            <a:r>
              <a:rPr lang="ko-KR" altLang="en-US" dirty="0" smtClean="0"/>
              <a:t>없으실 경우</a:t>
            </a:r>
            <a:r>
              <a:rPr lang="ko-KR" altLang="en-US" dirty="0" smtClean="0"/>
              <a:t> </a:t>
            </a:r>
            <a:r>
              <a:rPr lang="en-US" altLang="ko-KR" dirty="0" smtClean="0"/>
              <a:t>333</a:t>
            </a:r>
            <a:r>
              <a:rPr lang="ko-KR" altLang="en-US" dirty="0" smtClean="0"/>
              <a:t>을 입력하시면 됩니다</a:t>
            </a:r>
            <a:r>
              <a:rPr lang="en-US" altLang="ko-KR" dirty="0" smtClean="0"/>
              <a:t>.</a:t>
            </a:r>
          </a:p>
          <a:p>
            <a:pPr marL="342900" indent="-342900">
              <a:buAutoNum type="arabicPeriod"/>
            </a:pPr>
            <a:endParaRPr lang="en-US" altLang="ko-KR" dirty="0" smtClean="0"/>
          </a:p>
          <a:p>
            <a:pPr marL="342900" indent="-342900">
              <a:buAutoNum type="arabicPeriod"/>
            </a:pPr>
            <a:r>
              <a:rPr lang="ko-KR" altLang="en-US" dirty="0" smtClean="0"/>
              <a:t>확인을 클릭해주세요</a:t>
            </a:r>
            <a:r>
              <a:rPr lang="en-US" altLang="ko-KR" dirty="0" smtClean="0"/>
              <a:t>.</a:t>
            </a:r>
          </a:p>
        </p:txBody>
      </p:sp>
      <p:grpSp>
        <p:nvGrpSpPr>
          <p:cNvPr id="20" name="그룹 19"/>
          <p:cNvGrpSpPr/>
          <p:nvPr/>
        </p:nvGrpSpPr>
        <p:grpSpPr>
          <a:xfrm>
            <a:off x="5961146" y="1345412"/>
            <a:ext cx="3086531" cy="1695687"/>
            <a:chOff x="7943634" y="418981"/>
            <a:chExt cx="3086531" cy="1695687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3634" y="418981"/>
              <a:ext cx="3086531" cy="1695687"/>
            </a:xfrm>
            <a:prstGeom prst="rect">
              <a:avLst/>
            </a:prstGeom>
          </p:spPr>
        </p:pic>
        <p:cxnSp>
          <p:nvCxnSpPr>
            <p:cNvPr id="7" name="직선 연결선 6"/>
            <p:cNvCxnSpPr/>
            <p:nvPr/>
          </p:nvCxnSpPr>
          <p:spPr>
            <a:xfrm flipH="1">
              <a:off x="9258102" y="990600"/>
              <a:ext cx="1486098" cy="257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8988467" y="740965"/>
              <a:ext cx="317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rgbClr val="FF0000"/>
                  </a:solidFill>
                </a:rPr>
                <a:t>1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10" name="직선 연결선 9"/>
            <p:cNvCxnSpPr/>
            <p:nvPr/>
          </p:nvCxnSpPr>
          <p:spPr>
            <a:xfrm flipH="1">
              <a:off x="9258102" y="1402869"/>
              <a:ext cx="1486098" cy="257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8988467" y="1153234"/>
              <a:ext cx="317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rgbClr val="FF0000"/>
                  </a:solidFill>
                </a:rPr>
                <a:t>2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14" name="직선 연결선 13"/>
            <p:cNvCxnSpPr/>
            <p:nvPr/>
          </p:nvCxnSpPr>
          <p:spPr>
            <a:xfrm flipH="1">
              <a:off x="8547616" y="1941785"/>
              <a:ext cx="520184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8305842" y="1680050"/>
              <a:ext cx="317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rgbClr val="FF0000"/>
                  </a:solidFill>
                </a:rPr>
                <a:t>3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999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719092"/>
            <a:ext cx="321275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dirty="0" smtClean="0"/>
              <a:t>장치추가 클릭해주세요</a:t>
            </a:r>
            <a:r>
              <a:rPr lang="en-US" altLang="ko-KR" dirty="0" smtClean="0"/>
              <a:t>.</a:t>
            </a:r>
          </a:p>
          <a:p>
            <a:pPr marL="342900" indent="-342900">
              <a:buAutoNum type="arabicPeriod"/>
            </a:pPr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dirty="0" smtClean="0"/>
              <a:t>이름에 앞으로 이용하실 </a:t>
            </a:r>
            <a:r>
              <a:rPr lang="ko-KR" altLang="en-US" dirty="0" smtClean="0"/>
              <a:t>장치이름을 </a:t>
            </a:r>
            <a:r>
              <a:rPr lang="ko-KR" altLang="en-US" dirty="0" smtClean="0"/>
              <a:t>적어주세요</a:t>
            </a:r>
            <a:r>
              <a:rPr lang="en-US" altLang="ko-KR" dirty="0" smtClean="0"/>
              <a:t>.</a:t>
            </a:r>
          </a:p>
          <a:p>
            <a:pPr marL="342900" indent="-342900">
              <a:buAutoNum type="arabicPeriod"/>
            </a:pPr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dirty="0" smtClean="0"/>
              <a:t>녹화기에 설정하셨던 </a:t>
            </a:r>
            <a:r>
              <a:rPr lang="ko-KR" altLang="en-US" dirty="0" smtClean="0">
                <a:hlinkClick r:id="rId2" action="ppaction://hlinksldjump"/>
              </a:rPr>
              <a:t>도메인이름</a:t>
            </a:r>
            <a:r>
              <a:rPr lang="ko-KR" altLang="en-US" dirty="0" smtClean="0"/>
              <a:t>을 입력해주세요</a:t>
            </a:r>
            <a:r>
              <a:rPr lang="en-US" altLang="ko-KR" dirty="0" smtClean="0"/>
              <a:t>.</a:t>
            </a:r>
          </a:p>
          <a:p>
            <a:pPr marL="342900" indent="-342900">
              <a:buAutoNum type="arabicPeriod"/>
            </a:pPr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dirty="0" smtClean="0"/>
              <a:t>녹화기에 설정하셨던 </a:t>
            </a:r>
            <a:r>
              <a:rPr lang="ko-KR" altLang="en-US" dirty="0" smtClean="0">
                <a:hlinkClick r:id="rId3" action="ppaction://hlinksldjump"/>
              </a:rPr>
              <a:t>감시</a:t>
            </a:r>
            <a:r>
              <a:rPr lang="en-US" altLang="ko-KR" dirty="0" smtClean="0">
                <a:hlinkClick r:id="rId3" action="ppaction://hlinksldjump"/>
              </a:rPr>
              <a:t>,</a:t>
            </a:r>
            <a:r>
              <a:rPr lang="ko-KR" altLang="en-US" dirty="0" smtClean="0">
                <a:hlinkClick r:id="rId3" action="ppaction://hlinksldjump"/>
              </a:rPr>
              <a:t>검색</a:t>
            </a:r>
            <a:r>
              <a:rPr lang="en-US" altLang="ko-KR" dirty="0" smtClean="0">
                <a:hlinkClick r:id="rId3" action="ppaction://hlinksldjump"/>
              </a:rPr>
              <a:t>,</a:t>
            </a:r>
            <a:r>
              <a:rPr lang="ko-KR" altLang="en-US" dirty="0" smtClean="0">
                <a:hlinkClick r:id="rId3" action="ppaction://hlinksldjump"/>
              </a:rPr>
              <a:t>설정</a:t>
            </a:r>
            <a:r>
              <a:rPr lang="ko-KR" altLang="en-US" dirty="0" smtClean="0"/>
              <a:t> 값을 입력해주세요</a:t>
            </a:r>
            <a:r>
              <a:rPr lang="en-US" altLang="ko-KR" dirty="0" smtClean="0"/>
              <a:t>.</a:t>
            </a:r>
          </a:p>
          <a:p>
            <a:pPr marL="342900" indent="-342900">
              <a:buAutoNum type="arabicPeriod"/>
            </a:pPr>
            <a:endParaRPr lang="en-US" altLang="ko-KR" dirty="0" smtClean="0"/>
          </a:p>
          <a:p>
            <a:pPr marL="342900" indent="-342900">
              <a:buAutoNum type="arabicPeriod"/>
            </a:pPr>
            <a:r>
              <a:rPr lang="en-US" altLang="ko-KR" dirty="0" smtClean="0"/>
              <a:t>admin </a:t>
            </a:r>
            <a:r>
              <a:rPr lang="ko-KR" altLang="en-US" dirty="0" smtClean="0"/>
              <a:t>입력해주세요</a:t>
            </a:r>
            <a:r>
              <a:rPr lang="en-US" altLang="ko-KR" dirty="0" smtClean="0"/>
              <a:t>.</a:t>
            </a:r>
          </a:p>
          <a:p>
            <a:pPr marL="342900" indent="-342900">
              <a:buAutoNum type="arabicPeriod"/>
            </a:pPr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dirty="0" smtClean="0"/>
              <a:t>녹화기에 비밀번호가 있다면 녹화기 비밀번호를 입력해주세요</a:t>
            </a:r>
            <a:r>
              <a:rPr lang="en-US" altLang="ko-KR" dirty="0" smtClean="0"/>
              <a:t>.</a:t>
            </a:r>
          </a:p>
          <a:p>
            <a:pPr marL="342900" indent="-342900">
              <a:buAutoNum type="arabicPeriod"/>
            </a:pPr>
            <a:endParaRPr lang="en-US" altLang="ko-KR" dirty="0"/>
          </a:p>
          <a:p>
            <a:pPr marL="342900" indent="-342900">
              <a:buAutoNum type="arabicPeriod"/>
            </a:pPr>
            <a:endParaRPr lang="en-US" altLang="ko-KR" dirty="0" smtClean="0"/>
          </a:p>
          <a:p>
            <a:pPr marL="342900" indent="-342900">
              <a:buAutoNum type="arabicPeriod"/>
            </a:pPr>
            <a:r>
              <a:rPr lang="ko-KR" altLang="en-US" dirty="0" smtClean="0"/>
              <a:t>확인 클릭해주세요</a:t>
            </a:r>
            <a:r>
              <a:rPr lang="en-US" altLang="ko-KR" dirty="0" smtClean="0"/>
              <a:t>.</a:t>
            </a:r>
          </a:p>
        </p:txBody>
      </p:sp>
      <p:grpSp>
        <p:nvGrpSpPr>
          <p:cNvPr id="20" name="그룹 19"/>
          <p:cNvGrpSpPr/>
          <p:nvPr/>
        </p:nvGrpSpPr>
        <p:grpSpPr>
          <a:xfrm>
            <a:off x="2978390" y="219075"/>
            <a:ext cx="9089785" cy="4816712"/>
            <a:chOff x="2759315" y="219075"/>
            <a:chExt cx="9280285" cy="4816712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5034" y="219075"/>
              <a:ext cx="9084566" cy="4816712"/>
            </a:xfrm>
            <a:prstGeom prst="rect">
              <a:avLst/>
            </a:prstGeom>
          </p:spPr>
        </p:pic>
        <p:cxnSp>
          <p:nvCxnSpPr>
            <p:cNvPr id="5" name="직선 연결선 4"/>
            <p:cNvCxnSpPr/>
            <p:nvPr/>
          </p:nvCxnSpPr>
          <p:spPr>
            <a:xfrm flipH="1">
              <a:off x="2981325" y="2012349"/>
              <a:ext cx="284204" cy="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2759315" y="1760140"/>
              <a:ext cx="317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rgbClr val="FF0000"/>
                  </a:solidFill>
                </a:rPr>
                <a:t>1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0079" y="1004842"/>
              <a:ext cx="6360846" cy="3757982"/>
            </a:xfrm>
            <a:prstGeom prst="rect">
              <a:avLst/>
            </a:prstGeom>
          </p:spPr>
        </p:pic>
        <p:cxnSp>
          <p:nvCxnSpPr>
            <p:cNvPr id="9" name="직선 연결선 8"/>
            <p:cNvCxnSpPr/>
            <p:nvPr/>
          </p:nvCxnSpPr>
          <p:spPr>
            <a:xfrm flipH="1">
              <a:off x="5578238" y="2069499"/>
              <a:ext cx="1870312" cy="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5356228" y="1817290"/>
              <a:ext cx="317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rgbClr val="FF0000"/>
                  </a:solidFill>
                </a:rPr>
                <a:t>2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12" name="직선 연결선 11"/>
            <p:cNvCxnSpPr/>
            <p:nvPr/>
          </p:nvCxnSpPr>
          <p:spPr>
            <a:xfrm flipH="1">
              <a:off x="5549663" y="2498124"/>
              <a:ext cx="1870312" cy="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5327653" y="2245915"/>
              <a:ext cx="317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rgbClr val="FF0000"/>
                  </a:solidFill>
                </a:rPr>
                <a:t>3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14" name="직선 연결선 13"/>
            <p:cNvCxnSpPr/>
            <p:nvPr/>
          </p:nvCxnSpPr>
          <p:spPr>
            <a:xfrm flipH="1">
              <a:off x="5559188" y="2679099"/>
              <a:ext cx="1870312" cy="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5337178" y="2426890"/>
              <a:ext cx="317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rgbClr val="FF0000"/>
                  </a:solidFill>
                </a:rPr>
                <a:t>4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16" name="직선 연결선 15"/>
            <p:cNvCxnSpPr/>
            <p:nvPr/>
          </p:nvCxnSpPr>
          <p:spPr>
            <a:xfrm flipH="1">
              <a:off x="5578238" y="2907699"/>
              <a:ext cx="1870312" cy="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5356228" y="2655490"/>
              <a:ext cx="317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rgbClr val="FF0000"/>
                  </a:solidFill>
                </a:rPr>
                <a:t>5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18" name="직선 연결선 17"/>
            <p:cNvCxnSpPr/>
            <p:nvPr/>
          </p:nvCxnSpPr>
          <p:spPr>
            <a:xfrm flipH="1">
              <a:off x="5587763" y="3098199"/>
              <a:ext cx="1870312" cy="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5365753" y="2845990"/>
              <a:ext cx="317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rgbClr val="FF0000"/>
                  </a:solidFill>
                </a:rPr>
                <a:t>6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0" y="5472533"/>
            <a:ext cx="435065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 smtClean="0"/>
              <a:t>(</a:t>
            </a:r>
            <a:r>
              <a:rPr lang="ko-KR" altLang="en-US" sz="1500" dirty="0" smtClean="0"/>
              <a:t>비밀번호가 없으시다면 공백으로 설정해주세요</a:t>
            </a:r>
            <a:r>
              <a:rPr lang="en-US" altLang="ko-KR" sz="1500" dirty="0" smtClean="0"/>
              <a:t>.)</a:t>
            </a:r>
          </a:p>
          <a:p>
            <a:endParaRPr lang="ko-KR" altLang="en-US" dirty="0"/>
          </a:p>
        </p:txBody>
      </p:sp>
      <p:cxnSp>
        <p:nvCxnSpPr>
          <p:cNvPr id="22" name="직선 연결선 21"/>
          <p:cNvCxnSpPr/>
          <p:nvPr/>
        </p:nvCxnSpPr>
        <p:spPr>
          <a:xfrm flipH="1">
            <a:off x="5943600" y="4162857"/>
            <a:ext cx="59055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673473" y="3910647"/>
            <a:ext cx="311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7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44339" y="5109245"/>
            <a:ext cx="554406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Magic IP </a:t>
            </a:r>
            <a:r>
              <a:rPr lang="ko-KR" altLang="en-US" dirty="0" smtClean="0"/>
              <a:t>설정법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Magic IP </a:t>
            </a:r>
            <a:r>
              <a:rPr lang="ko-KR" altLang="en-US" dirty="0" smtClean="0"/>
              <a:t>체크를 하시면 주소가 장치 이름으로 변경됩니다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장치 이름에 녹화기에 설정 하셨던 </a:t>
            </a:r>
            <a:r>
              <a:rPr lang="en-US" altLang="ko-KR" dirty="0" smtClean="0"/>
              <a:t>Magic IP </a:t>
            </a:r>
            <a:r>
              <a:rPr lang="ko-KR" altLang="en-US" dirty="0" smtClean="0"/>
              <a:t>이름을 넣어주세요</a:t>
            </a:r>
            <a:r>
              <a:rPr lang="en-US" altLang="ko-KR" dirty="0" smtClean="0"/>
              <a:t>. </a:t>
            </a:r>
            <a:r>
              <a:rPr lang="ko-KR" altLang="en-US" dirty="0" smtClean="0"/>
              <a:t>그 후 </a:t>
            </a:r>
            <a:r>
              <a:rPr lang="en-US" altLang="ko-KR" dirty="0" smtClean="0"/>
              <a:t>5</a:t>
            </a:r>
            <a:r>
              <a:rPr lang="ko-KR" altLang="en-US" dirty="0" smtClean="0"/>
              <a:t>번 부터 순서대로 설정해 주시면 됩니다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  <a:endParaRPr lang="en-US" altLang="ko-KR" dirty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>
            <a:off x="7618681" y="2069499"/>
            <a:ext cx="2546812" cy="16704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801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436" y="90616"/>
            <a:ext cx="9469171" cy="6639852"/>
          </a:xfrm>
          <a:prstGeom prst="rect">
            <a:avLst/>
          </a:prstGeom>
        </p:spPr>
      </p:pic>
      <p:cxnSp>
        <p:nvCxnSpPr>
          <p:cNvPr id="5" name="직선 연결선 4"/>
          <p:cNvCxnSpPr/>
          <p:nvPr/>
        </p:nvCxnSpPr>
        <p:spPr>
          <a:xfrm flipH="1" flipV="1">
            <a:off x="5370632" y="1509842"/>
            <a:ext cx="3616849" cy="1415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153179" y="1257632"/>
            <a:ext cx="311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1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922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191" y="99548"/>
            <a:ext cx="9478698" cy="6658904"/>
          </a:xfrm>
          <a:prstGeom prst="rect">
            <a:avLst/>
          </a:prstGeom>
        </p:spPr>
      </p:pic>
      <p:cxnSp>
        <p:nvCxnSpPr>
          <p:cNvPr id="7" name="직선 연결선 6"/>
          <p:cNvCxnSpPr/>
          <p:nvPr/>
        </p:nvCxnSpPr>
        <p:spPr>
          <a:xfrm flipH="1">
            <a:off x="5881378" y="1186249"/>
            <a:ext cx="2282319" cy="231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663925" y="936356"/>
            <a:ext cx="311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1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253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38" b="24478"/>
          <a:stretch/>
        </p:blipFill>
        <p:spPr>
          <a:xfrm>
            <a:off x="3492842" y="263611"/>
            <a:ext cx="8600303" cy="49670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6398" y="1067689"/>
            <a:ext cx="32127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dirty="0" smtClean="0"/>
              <a:t>등록한 장치를 더블클릭해주세요</a:t>
            </a:r>
            <a:r>
              <a:rPr lang="en-US" altLang="ko-KR" dirty="0" smtClean="0"/>
              <a:t>.</a:t>
            </a:r>
          </a:p>
          <a:p>
            <a:pPr marL="342900" indent="-342900">
              <a:buAutoNum type="arabicPeriod"/>
            </a:pPr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dirty="0" smtClean="0"/>
              <a:t>영상이 정상적으로 출력이 되는지 확인해주세요</a:t>
            </a:r>
            <a:r>
              <a:rPr lang="en-US" altLang="ko-KR" dirty="0" smtClean="0"/>
              <a:t>.</a:t>
            </a:r>
            <a:endParaRPr lang="en-US" altLang="ko-KR" dirty="0" smtClean="0"/>
          </a:p>
        </p:txBody>
      </p:sp>
      <p:cxnSp>
        <p:nvCxnSpPr>
          <p:cNvPr id="8" name="직선 연결선 7"/>
          <p:cNvCxnSpPr/>
          <p:nvPr/>
        </p:nvCxnSpPr>
        <p:spPr>
          <a:xfrm flipH="1">
            <a:off x="3657600" y="939114"/>
            <a:ext cx="87321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431471" y="694475"/>
            <a:ext cx="311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1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30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206</Words>
  <Application>Microsoft Office PowerPoint</Application>
  <PresentationFormat>와이드스크린</PresentationFormat>
  <Paragraphs>77</Paragraphs>
  <Slides>8</Slides>
  <Notes>0</Notes>
  <HiddenSlides>2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1" baseType="lpstr">
      <vt:lpstr>맑은 고딕</vt:lpstr>
      <vt:lpstr>Arial</vt:lpstr>
      <vt:lpstr>Office 테마</vt:lpstr>
      <vt:lpstr>CMS 설치 및 설정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</dc:creator>
  <cp:lastModifiedBy>admin</cp:lastModifiedBy>
  <cp:revision>14</cp:revision>
  <dcterms:created xsi:type="dcterms:W3CDTF">2020-06-30T08:07:37Z</dcterms:created>
  <dcterms:modified xsi:type="dcterms:W3CDTF">2020-07-01T01:54:48Z</dcterms:modified>
</cp:coreProperties>
</file>