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60" r:id="rId3"/>
  </p:sldIdLst>
  <p:sldSz cx="9906000" cy="6858000" type="A4"/>
  <p:notesSz cx="10001250" cy="68770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50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3875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5788" y="0"/>
            <a:ext cx="4333875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23380-B415-454A-BD26-57395299790F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38488" y="515938"/>
            <a:ext cx="3724275" cy="2578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0125" y="3267075"/>
            <a:ext cx="8001000" cy="30940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32563"/>
            <a:ext cx="43338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5788" y="6532563"/>
            <a:ext cx="43338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45735-4F75-4F75-9743-87242E86B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28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45735-4F75-4F75-9743-87242E86BA2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10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10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11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62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27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39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28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40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59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3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609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48CA2-5EB9-4B9D-8C82-C683ABB31CE3}" type="datetimeFigureOut">
              <a:rPr lang="ko-KR" altLang="en-US" smtClean="0"/>
              <a:t>2016-02-23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1F160-D867-45F6-98CC-E997AA66CF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8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375198"/>
              </p:ext>
            </p:extLst>
          </p:nvPr>
        </p:nvGraphicFramePr>
        <p:xfrm>
          <a:off x="0" y="0"/>
          <a:ext cx="9905999" cy="68708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0990"/>
                <a:gridCol w="2480990"/>
                <a:gridCol w="2480990"/>
                <a:gridCol w="2463029"/>
              </a:tblGrid>
              <a:tr h="6870819">
                <a:tc>
                  <a:txBody>
                    <a:bodyPr/>
                    <a:lstStyle/>
                    <a:p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0"/>
            <a:ext cx="9906000" cy="29941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400" b="1" dirty="0">
                <a:latin typeface="+mn-ea"/>
              </a:rPr>
              <a:t>Quick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Setup Guide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2686" y="301366"/>
            <a:ext cx="2477405" cy="2303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로그인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965027" y="4388864"/>
            <a:ext cx="2476185" cy="2218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백업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6695" y="1310713"/>
            <a:ext cx="17006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n-ea"/>
              </a:rPr>
              <a:t>      초기 암호는 없음</a:t>
            </a:r>
            <a:endParaRPr lang="ko-KR" altLang="en-US" sz="900" dirty="0">
              <a:latin typeface="+mn-ea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108" y="986920"/>
            <a:ext cx="694340" cy="1723546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4953000" y="299413"/>
            <a:ext cx="2488212" cy="2323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검색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2999" y="4641422"/>
            <a:ext cx="25503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1.  USB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장치 연결 후 마우스 오른쪽 버튼을  </a:t>
            </a:r>
            <a:r>
              <a:rPr lang="en-US" altLang="ko-KR" sz="900" dirty="0">
                <a:latin typeface="+mn-ea"/>
              </a:rPr>
              <a:t> </a:t>
            </a:r>
          </a:p>
          <a:p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     클릭하여 백업을</a:t>
            </a:r>
            <a:r>
              <a:rPr lang="en-US" altLang="ko-KR" sz="900" dirty="0">
                <a:latin typeface="+mn-ea"/>
              </a:rPr>
              <a:t>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실행하거나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검색 모드</a:t>
            </a:r>
            <a:endParaRPr lang="en-US" altLang="ko-KR" sz="900" dirty="0">
              <a:latin typeface="+mn-ea"/>
            </a:endParaRPr>
          </a:p>
          <a:p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     에서 백업을 실행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2.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백업 장치를 검색하고 원하는 </a:t>
            </a:r>
            <a:r>
              <a:rPr lang="ko-KR" altLang="en-US" sz="900" smtClean="0">
                <a:solidFill>
                  <a:schemeClr val="tx1"/>
                </a:solidFill>
                <a:latin typeface="+mn-ea"/>
              </a:rPr>
              <a:t>날짜와 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   시간대의 채널 별로 백업을 실행</a:t>
            </a:r>
            <a:r>
              <a:rPr lang="en-US" altLang="ko-KR" sz="900" dirty="0" smtClean="0">
                <a:latin typeface="+mn-ea"/>
              </a:rPr>
              <a:t> </a:t>
            </a:r>
            <a:endParaRPr lang="ko-KR" altLang="en-US" sz="900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7984" y="516189"/>
            <a:ext cx="2536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마우스 오른쪽 버튼 </a:t>
            </a:r>
            <a:r>
              <a:rPr lang="ko-KR" altLang="en-US" sz="900" dirty="0" smtClean="0">
                <a:latin typeface="+mn-ea"/>
              </a:rPr>
              <a:t>메뉴 에서 검색을 클릭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551" y="765135"/>
            <a:ext cx="547671" cy="564267"/>
          </a:xfrm>
          <a:prstGeom prst="rect">
            <a:avLst/>
          </a:prstGeom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4945647" y="1338461"/>
            <a:ext cx="251254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시간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: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달력의 월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날짜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시간에 의한 검색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이벤트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: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이벤트 로그에 의한 검색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err="1" smtClean="0">
                <a:solidFill>
                  <a:schemeClr val="tx1"/>
                </a:solidFill>
                <a:latin typeface="+mn-ea"/>
              </a:rPr>
              <a:t>포스장치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: </a:t>
            </a:r>
            <a:r>
              <a:rPr lang="ko-KR" altLang="en-US" sz="900" dirty="0" err="1" smtClean="0">
                <a:solidFill>
                  <a:schemeClr val="tx1"/>
                </a:solidFill>
                <a:latin typeface="+mn-ea"/>
              </a:rPr>
              <a:t>포스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 처리 데이터에 의한 검색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err="1" smtClean="0">
                <a:solidFill>
                  <a:schemeClr val="tx1"/>
                </a:solidFill>
                <a:latin typeface="+mn-ea"/>
              </a:rPr>
              <a:t>썸네일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: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특정 채널을 일정한 주기 시간단위로 재생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파노라마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: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특정 채널을 전체 채널에서 프레임 단위로 연속으로 재생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45647" y="3724532"/>
            <a:ext cx="253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달력에서 검색을 원하는 날짜를 선택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아래 위치한 타임 라인에서 원하는 시간을 선택</a:t>
            </a:r>
            <a:endParaRPr lang="en-US" altLang="ko-KR" sz="900" dirty="0" smtClean="0">
              <a:solidFill>
                <a:schemeClr val="tx1"/>
              </a:solidFill>
              <a:latin typeface="+mn-ea"/>
            </a:endParaRPr>
          </a:p>
          <a:p>
            <a:endParaRPr lang="en-US" altLang="ko-KR" sz="900" dirty="0"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474719" y="307959"/>
            <a:ext cx="2470928" cy="2218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장</a:t>
            </a:r>
            <a:r>
              <a:rPr lang="ko-KR" altLang="en-US" sz="1100" b="1" dirty="0">
                <a:latin typeface="+mn-ea"/>
              </a:rPr>
              <a:t>비 </a:t>
            </a:r>
            <a:r>
              <a:rPr lang="ko-KR" altLang="en-US" sz="1100" b="1" dirty="0" smtClean="0">
                <a:latin typeface="+mn-ea"/>
              </a:rPr>
              <a:t>운영</a:t>
            </a:r>
            <a:endParaRPr lang="ko-KR" altLang="en-US" sz="1100" b="1" dirty="0">
              <a:latin typeface="+mn-ea"/>
            </a:endParaRPr>
          </a:p>
        </p:txBody>
      </p:sp>
      <p:graphicFrame>
        <p:nvGraphicFramePr>
          <p:cNvPr id="44" name="Group 6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040004"/>
              </p:ext>
            </p:extLst>
          </p:nvPr>
        </p:nvGraphicFramePr>
        <p:xfrm>
          <a:off x="2569351" y="973487"/>
          <a:ext cx="1556170" cy="1734401"/>
        </p:xfrm>
        <a:graphic>
          <a:graphicData uri="http://schemas.openxmlformats.org/drawingml/2006/table">
            <a:tbl>
              <a:tblPr/>
              <a:tblGrid>
                <a:gridCol w="220130"/>
                <a:gridCol w="1336040"/>
              </a:tblGrid>
              <a:tr h="179388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날짜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 분할 모드 변경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자동 화면 순차 전환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하드디스크 사용량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시스템 잠금 상태 표시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스케줄러 상태 표시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네크워크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연결 상태 표시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461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음성 출력 채널 표시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668" marR="64668" marT="32334" marB="3233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" name="Text Box 593"/>
          <p:cNvSpPr txBox="1">
            <a:spLocks noChangeArrowheads="1"/>
          </p:cNvSpPr>
          <p:nvPr/>
        </p:nvSpPr>
        <p:spPr bwMode="auto">
          <a:xfrm>
            <a:off x="2530072" y="2745405"/>
            <a:ext cx="2309737" cy="480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4668" tIns="32334" rIns="64668" bIns="32334">
            <a:spAutoFit/>
          </a:bodyPr>
          <a:lstStyle/>
          <a:p>
            <a:pPr defTabSz="646113"/>
            <a:r>
              <a:rPr lang="ko-KR" altLang="ko-KR" sz="900" dirty="0" smtClean="0">
                <a:latin typeface="+mn-ea"/>
              </a:rPr>
              <a:t>라이브 화</a:t>
            </a:r>
            <a:r>
              <a:rPr lang="ko-KR" altLang="en-US" sz="900" dirty="0" smtClean="0">
                <a:latin typeface="+mn-ea"/>
              </a:rPr>
              <a:t>면에서 어디서나</a:t>
            </a:r>
            <a:r>
              <a:rPr lang="ko-KR" altLang="ko-KR" sz="900" dirty="0" smtClean="0">
                <a:latin typeface="+mn-ea"/>
              </a:rPr>
              <a:t> </a:t>
            </a:r>
            <a:r>
              <a:rPr lang="ko-KR" altLang="ko-KR" sz="900" dirty="0">
                <a:latin typeface="+mn-ea"/>
              </a:rPr>
              <a:t>마우스 오른쪽 버튼으로 클릭하면 라이브 팝업 메뉴를 볼 수 </a:t>
            </a:r>
            <a:r>
              <a:rPr lang="ko-KR" altLang="ko-KR" sz="900" dirty="0" smtClean="0">
                <a:latin typeface="+mn-ea"/>
              </a:rPr>
              <a:t>있</a:t>
            </a:r>
            <a:r>
              <a:rPr lang="ko-KR" altLang="en-US" sz="900" dirty="0" smtClean="0">
                <a:latin typeface="+mn-ea"/>
              </a:rPr>
              <a:t>음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46" name="Picture 10" descr="info_calendar_n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9128" y="996575"/>
            <a:ext cx="138768" cy="138768"/>
          </a:xfrm>
          <a:prstGeom prst="rect">
            <a:avLst/>
          </a:prstGeom>
          <a:noFill/>
        </p:spPr>
      </p:pic>
      <p:pic>
        <p:nvPicPr>
          <p:cNvPr id="47" name="Picture 12" descr="info_unlock_n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4530" y="1958302"/>
            <a:ext cx="138768" cy="138768"/>
          </a:xfrm>
          <a:prstGeom prst="rect">
            <a:avLst/>
          </a:prstGeom>
          <a:noFill/>
        </p:spPr>
      </p:pic>
      <p:pic>
        <p:nvPicPr>
          <p:cNvPr id="48" name="Picture 16" descr="info_watch_n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9128" y="1186186"/>
            <a:ext cx="138768" cy="138768"/>
          </a:xfrm>
          <a:prstGeom prst="rect">
            <a:avLst/>
          </a:prstGeom>
          <a:noFill/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9128" y="1378340"/>
            <a:ext cx="138768" cy="13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95547" y="1574915"/>
            <a:ext cx="138768" cy="13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99128" y="1784216"/>
            <a:ext cx="138768" cy="13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07674" y="2156634"/>
            <a:ext cx="138768" cy="13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07674" y="2347554"/>
            <a:ext cx="138768" cy="13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04092" y="2554068"/>
            <a:ext cx="138768" cy="13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TextBox 54"/>
          <p:cNvSpPr txBox="1"/>
          <p:nvPr/>
        </p:nvSpPr>
        <p:spPr>
          <a:xfrm>
            <a:off x="2472689" y="3244118"/>
            <a:ext cx="2536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+mn-ea"/>
              </a:rPr>
              <a:t>2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900" dirty="0" smtClean="0">
                <a:latin typeface="+mn-ea"/>
              </a:rPr>
              <a:t>검색 상태 바 </a:t>
            </a:r>
            <a:endParaRPr lang="en-US" altLang="ko-KR" sz="900" dirty="0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436974" y="522702"/>
            <a:ext cx="2536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900" dirty="0" smtClean="0">
                <a:latin typeface="+mn-ea"/>
              </a:rPr>
              <a:t>라이</a:t>
            </a:r>
            <a:r>
              <a:rPr lang="ko-KR" altLang="en-US" sz="900" dirty="0">
                <a:latin typeface="+mn-ea"/>
              </a:rPr>
              <a:t>브 </a:t>
            </a:r>
            <a:r>
              <a:rPr lang="ko-KR" altLang="en-US" sz="900" dirty="0" smtClean="0">
                <a:latin typeface="+mn-ea"/>
              </a:rPr>
              <a:t>상태 바 </a:t>
            </a:r>
            <a:r>
              <a:rPr lang="en-US" altLang="ko-KR" sz="900" dirty="0" smtClean="0">
                <a:latin typeface="+mn-ea"/>
              </a:rPr>
              <a:t>&amp; </a:t>
            </a:r>
            <a:r>
              <a:rPr lang="ko-KR" altLang="en-US" sz="900" dirty="0" smtClean="0">
                <a:latin typeface="+mn-ea"/>
              </a:rPr>
              <a:t>팝업 메뉴 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541" y="3432929"/>
            <a:ext cx="2386261" cy="449831"/>
          </a:xfrm>
          <a:prstGeom prst="rect">
            <a:avLst/>
          </a:prstGeom>
        </p:spPr>
      </p:pic>
      <p:sp>
        <p:nvSpPr>
          <p:cNvPr id="82" name="Text Box 617"/>
          <p:cNvSpPr txBox="1">
            <a:spLocks noChangeArrowheads="1"/>
          </p:cNvSpPr>
          <p:nvPr/>
        </p:nvSpPr>
        <p:spPr bwMode="auto">
          <a:xfrm>
            <a:off x="2487233" y="5221175"/>
            <a:ext cx="2486417" cy="154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4668" tIns="32334" rIns="64668" bIns="32334">
            <a:spAutoFit/>
          </a:bodyPr>
          <a:lstStyle/>
          <a:p>
            <a:pPr marL="242888" indent="-242888" defTabSz="646113"/>
            <a:r>
              <a:rPr lang="en-US" altLang="ko-KR" sz="800" dirty="0">
                <a:latin typeface="+mn-ea"/>
              </a:rPr>
              <a:t>1. </a:t>
            </a:r>
            <a:r>
              <a:rPr lang="ko-KR" altLang="en-US" sz="800" dirty="0" smtClean="0">
                <a:latin typeface="+mn-ea"/>
              </a:rPr>
              <a:t>화면 분할</a:t>
            </a:r>
            <a:endParaRPr lang="en-US" altLang="ko-KR" sz="800" dirty="0">
              <a:latin typeface="+mn-ea"/>
            </a:endParaRPr>
          </a:p>
          <a:p>
            <a:pPr marL="242888" indent="-242888" defTabSz="646113"/>
            <a:r>
              <a:rPr lang="en-US" altLang="ko-KR" sz="800" dirty="0">
                <a:latin typeface="+mn-ea"/>
              </a:rPr>
              <a:t>2. </a:t>
            </a:r>
            <a:r>
              <a:rPr lang="ko-KR" altLang="en-US" sz="800" dirty="0" smtClean="0">
                <a:latin typeface="+mn-ea"/>
              </a:rPr>
              <a:t>자동 화면 순차 전환</a:t>
            </a:r>
            <a:endParaRPr lang="ko-KR" altLang="ko-KR" sz="800" dirty="0">
              <a:latin typeface="+mn-ea"/>
            </a:endParaRPr>
          </a:p>
          <a:p>
            <a:pPr marL="242888" indent="-242888" defTabSz="646113"/>
            <a:r>
              <a:rPr lang="en-US" altLang="ko-KR" sz="800" dirty="0">
                <a:latin typeface="+mn-ea"/>
              </a:rPr>
              <a:t>3.</a:t>
            </a:r>
            <a:r>
              <a:rPr lang="ko-KR" altLang="ko-KR" sz="800" dirty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역방향 배속 재생</a:t>
            </a:r>
            <a:r>
              <a:rPr lang="en-US" altLang="ko-KR" sz="800" dirty="0">
                <a:latin typeface="+mn-ea"/>
              </a:rPr>
              <a:t> </a:t>
            </a:r>
            <a:r>
              <a:rPr lang="en-US" altLang="ko-KR" sz="800" dirty="0" smtClean="0">
                <a:latin typeface="+mn-ea"/>
              </a:rPr>
              <a:t>: </a:t>
            </a:r>
            <a:r>
              <a:rPr lang="ko-KR" altLang="en-US" sz="800" dirty="0" smtClean="0">
                <a:latin typeface="+mn-ea"/>
              </a:rPr>
              <a:t>역방향 재생 </a:t>
            </a:r>
            <a:r>
              <a:rPr lang="en-US" altLang="ko-KR" sz="800" dirty="0" smtClean="0">
                <a:latin typeface="+mn-ea"/>
              </a:rPr>
              <a:t>x2, x4, x8,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 smtClean="0">
                <a:latin typeface="+mn-ea"/>
              </a:rPr>
              <a:t>16, </a:t>
            </a:r>
            <a:r>
              <a:rPr lang="en-US" altLang="ko-KR" sz="800" dirty="0" smtClean="0">
                <a:latin typeface="+mn-ea"/>
              </a:rPr>
              <a:t>x</a:t>
            </a:r>
            <a:r>
              <a:rPr lang="ko-KR" altLang="ko-KR" sz="800" dirty="0" smtClean="0">
                <a:latin typeface="+mn-ea"/>
              </a:rPr>
              <a:t>32, </a:t>
            </a:r>
            <a:r>
              <a:rPr lang="en-US" altLang="ko-KR" sz="800" dirty="0" smtClean="0">
                <a:latin typeface="+mn-ea"/>
              </a:rPr>
              <a:t>x</a:t>
            </a:r>
            <a:r>
              <a:rPr lang="ko-KR" altLang="ko-KR" sz="800" dirty="0" smtClean="0">
                <a:latin typeface="+mn-ea"/>
              </a:rPr>
              <a:t>64 </a:t>
            </a:r>
            <a:r>
              <a:rPr lang="ko-KR" altLang="en-US" sz="800" dirty="0" smtClean="0">
                <a:latin typeface="+mn-ea"/>
              </a:rPr>
              <a:t>배속</a:t>
            </a:r>
            <a:endParaRPr lang="ko-KR" altLang="ko-KR" sz="800" dirty="0" smtClean="0">
              <a:latin typeface="+mn-ea"/>
            </a:endParaRPr>
          </a:p>
          <a:p>
            <a:pPr marL="342900" indent="-342900"/>
            <a:r>
              <a:rPr lang="en-US" altLang="ko-KR" sz="800" dirty="0" smtClean="0">
                <a:latin typeface="+mn-ea"/>
              </a:rPr>
              <a:t>4. </a:t>
            </a:r>
            <a:r>
              <a:rPr lang="ko-KR" altLang="en-US" sz="800" dirty="0">
                <a:latin typeface="+mn-ea"/>
              </a:rPr>
              <a:t>역방향 재생</a:t>
            </a:r>
            <a:r>
              <a:rPr lang="en-US" altLang="ko-KR" sz="800" dirty="0">
                <a:latin typeface="+mn-ea"/>
              </a:rPr>
              <a:t>: </a:t>
            </a:r>
            <a:r>
              <a:rPr lang="ko-KR" altLang="en-US" sz="800" dirty="0">
                <a:latin typeface="+mn-ea"/>
              </a:rPr>
              <a:t>역방향 기본 배속 재생</a:t>
            </a:r>
            <a:endParaRPr lang="en-US" altLang="ko-KR" sz="800" dirty="0">
              <a:latin typeface="+mn-ea"/>
            </a:endParaRPr>
          </a:p>
          <a:p>
            <a:pPr marL="242888" indent="-242888" defTabSz="646113"/>
            <a:r>
              <a:rPr lang="en-US" altLang="ko-KR" sz="800" dirty="0" smtClean="0">
                <a:latin typeface="+mn-ea"/>
              </a:rPr>
              <a:t>5. </a:t>
            </a:r>
            <a:r>
              <a:rPr lang="ko-KR" altLang="en-US" sz="800" dirty="0">
                <a:latin typeface="+mn-ea"/>
              </a:rPr>
              <a:t>역방향 저속 </a:t>
            </a:r>
            <a:r>
              <a:rPr lang="ko-KR" altLang="en-US" sz="800" dirty="0" smtClean="0">
                <a:latin typeface="+mn-ea"/>
              </a:rPr>
              <a:t>재생</a:t>
            </a:r>
            <a:r>
              <a:rPr lang="en-US" altLang="ko-KR" sz="800" dirty="0" smtClean="0">
                <a:latin typeface="+mn-ea"/>
              </a:rPr>
              <a:t> : </a:t>
            </a:r>
            <a:r>
              <a:rPr lang="en-US" altLang="ko-KR" sz="800" dirty="0">
                <a:latin typeface="+mn-ea"/>
              </a:rPr>
              <a:t>x ½ , x ¼ </a:t>
            </a:r>
            <a:r>
              <a:rPr lang="ko-KR" altLang="en-US" sz="800" dirty="0">
                <a:latin typeface="+mn-ea"/>
              </a:rPr>
              <a:t>배속 </a:t>
            </a:r>
            <a:endParaRPr lang="en-US" altLang="ko-KR" sz="800" dirty="0" smtClean="0">
              <a:latin typeface="+mn-ea"/>
            </a:endParaRPr>
          </a:p>
          <a:p>
            <a:pPr marL="242888" indent="-242888" defTabSz="646113"/>
            <a:r>
              <a:rPr lang="en-US" altLang="ko-KR" sz="800" dirty="0" smtClean="0">
                <a:latin typeface="+mn-ea"/>
              </a:rPr>
              <a:t>6</a:t>
            </a:r>
            <a:r>
              <a:rPr lang="en-US" altLang="ko-KR" sz="800" dirty="0">
                <a:latin typeface="+mn-ea"/>
              </a:rPr>
              <a:t>.</a:t>
            </a:r>
            <a:r>
              <a:rPr lang="ko-KR" altLang="ko-KR" sz="800" dirty="0">
                <a:latin typeface="+mn-ea"/>
              </a:rPr>
              <a:t> </a:t>
            </a:r>
            <a:r>
              <a:rPr lang="ko-KR" altLang="en-US" sz="800" dirty="0" err="1" smtClean="0">
                <a:latin typeface="+mn-ea"/>
              </a:rPr>
              <a:t>일시정지</a:t>
            </a:r>
            <a:r>
              <a:rPr lang="en-US" altLang="ko-KR" sz="800" dirty="0" smtClean="0">
                <a:latin typeface="+mn-ea"/>
              </a:rPr>
              <a:t> </a:t>
            </a:r>
            <a:r>
              <a:rPr lang="en-US" altLang="ko-KR" sz="800" dirty="0">
                <a:latin typeface="+mn-ea"/>
              </a:rPr>
              <a:t>/ </a:t>
            </a:r>
            <a:r>
              <a:rPr lang="ko-KR" altLang="en-US" sz="800" dirty="0">
                <a:latin typeface="+mn-ea"/>
              </a:rPr>
              <a:t>프레임 </a:t>
            </a:r>
            <a:r>
              <a:rPr lang="ko-KR" altLang="en-US" sz="800" dirty="0" err="1">
                <a:latin typeface="+mn-ea"/>
              </a:rPr>
              <a:t>한장씩</a:t>
            </a:r>
            <a:r>
              <a:rPr lang="ko-KR" altLang="en-US" sz="800" dirty="0">
                <a:latin typeface="+mn-ea"/>
              </a:rPr>
              <a:t> 넘기기</a:t>
            </a:r>
            <a:endParaRPr lang="en-US" altLang="ko-KR" sz="800" dirty="0">
              <a:latin typeface="+mn-ea"/>
            </a:endParaRPr>
          </a:p>
          <a:p>
            <a:pPr marL="342900" indent="-342900"/>
            <a:r>
              <a:rPr lang="en-US" altLang="ko-KR" sz="800" dirty="0" smtClean="0">
                <a:latin typeface="+mn-ea"/>
              </a:rPr>
              <a:t>7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 err="1">
                <a:latin typeface="+mn-ea"/>
              </a:rPr>
              <a:t>정방향</a:t>
            </a:r>
            <a:r>
              <a:rPr lang="ko-KR" altLang="en-US" sz="800" dirty="0">
                <a:latin typeface="+mn-ea"/>
              </a:rPr>
              <a:t> 저속 </a:t>
            </a:r>
            <a:r>
              <a:rPr lang="ko-KR" altLang="en-US" sz="800" dirty="0" smtClean="0">
                <a:latin typeface="+mn-ea"/>
              </a:rPr>
              <a:t>재생</a:t>
            </a:r>
            <a:r>
              <a:rPr lang="en-US" altLang="ko-KR" sz="800" dirty="0" smtClean="0">
                <a:latin typeface="+mn-ea"/>
              </a:rPr>
              <a:t> </a:t>
            </a:r>
            <a:r>
              <a:rPr lang="en-US" altLang="ko-KR" sz="800" dirty="0">
                <a:latin typeface="+mn-ea"/>
              </a:rPr>
              <a:t>: x ½ , x ¼ </a:t>
            </a:r>
            <a:r>
              <a:rPr lang="ko-KR" altLang="en-US" sz="800" dirty="0">
                <a:latin typeface="+mn-ea"/>
              </a:rPr>
              <a:t>배속</a:t>
            </a:r>
            <a:endParaRPr lang="en-US" altLang="ko-KR" sz="800" dirty="0">
              <a:latin typeface="+mn-ea"/>
            </a:endParaRPr>
          </a:p>
          <a:p>
            <a:pPr marL="242888" indent="-242888" defTabSz="646113"/>
            <a:r>
              <a:rPr lang="en-US" altLang="ko-KR" sz="800" dirty="0" smtClean="0">
                <a:latin typeface="+mn-ea"/>
              </a:rPr>
              <a:t>8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재생</a:t>
            </a:r>
            <a:r>
              <a:rPr lang="ko-KR" altLang="ko-KR" sz="800" dirty="0">
                <a:latin typeface="+mn-ea"/>
              </a:rPr>
              <a:t> </a:t>
            </a:r>
            <a:r>
              <a:rPr lang="en-US" altLang="ko-KR" sz="800" dirty="0">
                <a:latin typeface="+mn-ea"/>
              </a:rPr>
              <a:t>: </a:t>
            </a:r>
            <a:r>
              <a:rPr lang="ko-KR" altLang="en-US" sz="800" dirty="0" err="1">
                <a:latin typeface="+mn-ea"/>
              </a:rPr>
              <a:t>정방향</a:t>
            </a:r>
            <a:r>
              <a:rPr lang="ko-KR" altLang="en-US" sz="800" dirty="0">
                <a:latin typeface="+mn-ea"/>
              </a:rPr>
              <a:t> 기본 배속 </a:t>
            </a:r>
            <a:r>
              <a:rPr lang="ko-KR" altLang="en-US" sz="800" dirty="0" smtClean="0">
                <a:latin typeface="+mn-ea"/>
              </a:rPr>
              <a:t>재생</a:t>
            </a:r>
            <a:endParaRPr lang="en-US" altLang="ko-KR" sz="800" dirty="0">
              <a:latin typeface="+mn-ea"/>
            </a:endParaRPr>
          </a:p>
          <a:p>
            <a:pPr marL="242888" indent="-242888" defTabSz="646113"/>
            <a:r>
              <a:rPr lang="en-US" altLang="ko-KR" sz="800" dirty="0">
                <a:latin typeface="+mn-ea"/>
              </a:rPr>
              <a:t>9.</a:t>
            </a:r>
            <a:r>
              <a:rPr lang="ko-KR" altLang="ko-KR" sz="800" dirty="0">
                <a:latin typeface="+mn-ea"/>
              </a:rPr>
              <a:t> </a:t>
            </a:r>
            <a:r>
              <a:rPr lang="ko-KR" altLang="en-US" sz="800" dirty="0" err="1">
                <a:latin typeface="+mn-ea"/>
              </a:rPr>
              <a:t>정방향</a:t>
            </a:r>
            <a:r>
              <a:rPr lang="ko-KR" altLang="en-US" sz="800" dirty="0">
                <a:latin typeface="+mn-ea"/>
              </a:rPr>
              <a:t> 배속 </a:t>
            </a:r>
            <a:r>
              <a:rPr lang="ko-KR" altLang="en-US" sz="800" dirty="0" smtClean="0">
                <a:latin typeface="+mn-ea"/>
              </a:rPr>
              <a:t>재생</a:t>
            </a:r>
            <a:r>
              <a:rPr lang="en-US" altLang="ko-KR" sz="800" dirty="0" smtClean="0">
                <a:latin typeface="+mn-ea"/>
              </a:rPr>
              <a:t> </a:t>
            </a:r>
            <a:r>
              <a:rPr lang="ko-KR" altLang="ko-KR" sz="800" dirty="0" smtClean="0">
                <a:latin typeface="+mn-ea"/>
              </a:rPr>
              <a:t>: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>
                <a:latin typeface="+mn-ea"/>
              </a:rPr>
              <a:t>2,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>
                <a:latin typeface="+mn-ea"/>
              </a:rPr>
              <a:t>4,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>
                <a:latin typeface="+mn-ea"/>
              </a:rPr>
              <a:t>8,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>
                <a:latin typeface="+mn-ea"/>
              </a:rPr>
              <a:t>16,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>
                <a:latin typeface="+mn-ea"/>
              </a:rPr>
              <a:t>32, </a:t>
            </a:r>
            <a:r>
              <a:rPr lang="en-US" altLang="ko-KR" sz="800" dirty="0">
                <a:latin typeface="+mn-ea"/>
              </a:rPr>
              <a:t>x</a:t>
            </a:r>
            <a:r>
              <a:rPr lang="ko-KR" altLang="ko-KR" sz="800" dirty="0">
                <a:latin typeface="+mn-ea"/>
              </a:rPr>
              <a:t>64 </a:t>
            </a:r>
            <a:r>
              <a:rPr lang="ko-KR" altLang="en-US" sz="800" dirty="0">
                <a:latin typeface="+mn-ea"/>
              </a:rPr>
              <a:t>배속 </a:t>
            </a:r>
            <a:endParaRPr lang="en-US" altLang="ko-KR" sz="800" dirty="0" smtClean="0">
              <a:latin typeface="+mn-ea"/>
            </a:endParaRPr>
          </a:p>
          <a:p>
            <a:pPr marL="342900" indent="-342900"/>
            <a:r>
              <a:rPr lang="en-US" altLang="ko-KR" sz="800" dirty="0" smtClean="0">
                <a:latin typeface="+mn-ea"/>
              </a:rPr>
              <a:t>10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 smtClean="0">
                <a:latin typeface="+mn-ea"/>
              </a:rPr>
              <a:t>정지</a:t>
            </a:r>
            <a:r>
              <a:rPr lang="en-US" altLang="ko-KR" sz="800" dirty="0" smtClean="0">
                <a:latin typeface="+mn-ea"/>
              </a:rPr>
              <a:t> </a:t>
            </a:r>
            <a:r>
              <a:rPr lang="en-US" altLang="ko-KR" sz="800" dirty="0">
                <a:latin typeface="+mn-ea"/>
              </a:rPr>
              <a:t>: </a:t>
            </a:r>
            <a:r>
              <a:rPr lang="ko-KR" altLang="en-US" sz="800" dirty="0">
                <a:latin typeface="+mn-ea"/>
              </a:rPr>
              <a:t>재생 종료 후 라이브 모드로 </a:t>
            </a:r>
            <a:r>
              <a:rPr lang="ko-KR" altLang="en-US" sz="800" dirty="0" smtClean="0">
                <a:latin typeface="+mn-ea"/>
              </a:rPr>
              <a:t>이동함</a:t>
            </a:r>
            <a:endParaRPr lang="en-US" altLang="ko-KR" sz="800" dirty="0">
              <a:latin typeface="+mn-ea"/>
            </a:endParaRPr>
          </a:p>
          <a:p>
            <a:pPr marL="342900" indent="-342900"/>
            <a:r>
              <a:rPr lang="en-US" altLang="ko-KR" sz="800" dirty="0" smtClean="0">
                <a:latin typeface="+mn-ea"/>
              </a:rPr>
              <a:t>11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상태 정보</a:t>
            </a:r>
            <a:endParaRPr lang="en-US" altLang="ko-KR" sz="800" dirty="0">
              <a:latin typeface="+mn-ea"/>
            </a:endParaRPr>
          </a:p>
        </p:txBody>
      </p:sp>
      <p:pic>
        <p:nvPicPr>
          <p:cNvPr id="83" name="그림 8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316" y="2033727"/>
            <a:ext cx="2380613" cy="1253118"/>
          </a:xfrm>
          <a:prstGeom prst="rect">
            <a:avLst/>
          </a:prstGeom>
        </p:spPr>
      </p:pic>
      <p:sp>
        <p:nvSpPr>
          <p:cNvPr id="84" name="직사각형 83"/>
          <p:cNvSpPr/>
          <p:nvPr/>
        </p:nvSpPr>
        <p:spPr>
          <a:xfrm>
            <a:off x="-1" y="1673276"/>
            <a:ext cx="2461189" cy="2218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설</a:t>
            </a:r>
            <a:r>
              <a:rPr lang="ko-KR" altLang="en-US" sz="1100" b="1" dirty="0">
                <a:latin typeface="+mn-ea"/>
              </a:rPr>
              <a:t>정 </a:t>
            </a:r>
            <a:r>
              <a:rPr lang="ko-KR" altLang="en-US" sz="1100" b="1" dirty="0" smtClean="0">
                <a:latin typeface="+mn-ea"/>
              </a:rPr>
              <a:t>메뉴 전체 표시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85" name="Text Box 8"/>
          <p:cNvSpPr txBox="1">
            <a:spLocks noChangeArrowheads="1"/>
          </p:cNvSpPr>
          <p:nvPr/>
        </p:nvSpPr>
        <p:spPr bwMode="auto">
          <a:xfrm>
            <a:off x="0" y="3388477"/>
            <a:ext cx="2428929" cy="61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4668" tIns="32334" rIns="64668" bIns="32334">
            <a:spAutoFit/>
          </a:bodyPr>
          <a:lstStyle/>
          <a:p>
            <a:pPr defTabSz="646113"/>
            <a:r>
              <a:rPr lang="ko-KR" altLang="en-US" sz="900" dirty="0" smtClean="0">
                <a:latin typeface="+mn-ea"/>
              </a:rPr>
              <a:t>설정 모드로 진입하기 위해서는 마우스의 </a:t>
            </a:r>
            <a:endParaRPr lang="en-US" altLang="ko-KR" sz="900" dirty="0" smtClean="0">
              <a:latin typeface="+mn-ea"/>
            </a:endParaRPr>
          </a:p>
          <a:p>
            <a:pPr defTabSz="646113"/>
            <a:r>
              <a:rPr lang="ko-KR" altLang="en-US" sz="900" dirty="0" smtClean="0">
                <a:latin typeface="+mn-ea"/>
              </a:rPr>
              <a:t>오른쪽 버튼을 눌러 설정을 클릭하거나</a:t>
            </a:r>
            <a:r>
              <a:rPr lang="en-US" altLang="ko-KR" sz="900" dirty="0" smtClean="0">
                <a:latin typeface="+mn-ea"/>
              </a:rPr>
              <a:t>, </a:t>
            </a:r>
          </a:p>
          <a:p>
            <a:pPr defTabSz="646113"/>
            <a:r>
              <a:rPr lang="ko-KR" altLang="en-US" sz="900" dirty="0" smtClean="0">
                <a:latin typeface="+mn-ea"/>
              </a:rPr>
              <a:t>리모컨의 </a:t>
            </a:r>
            <a:r>
              <a:rPr lang="en-US" altLang="ko-KR" sz="900" dirty="0" smtClean="0">
                <a:latin typeface="+mn-ea"/>
              </a:rPr>
              <a:t>‘MENU’ </a:t>
            </a:r>
            <a:r>
              <a:rPr lang="ko-KR" altLang="en-US" sz="900" dirty="0" smtClean="0">
                <a:latin typeface="+mn-ea"/>
              </a:rPr>
              <a:t>버튼 클릭</a:t>
            </a:r>
            <a:r>
              <a:rPr lang="en-US" altLang="ko-KR" sz="900" dirty="0" smtClean="0">
                <a:latin typeface="+mn-ea"/>
              </a:rPr>
              <a:t> (</a:t>
            </a:r>
            <a:r>
              <a:rPr lang="ko-KR" altLang="en-US" sz="900" dirty="0" smtClean="0">
                <a:latin typeface="+mn-ea"/>
              </a:rPr>
              <a:t>제품에 따라 설정모드가 다르게 보일 수 있음</a:t>
            </a:r>
            <a:r>
              <a:rPr lang="en-US" altLang="ko-KR" sz="900" dirty="0" smtClean="0">
                <a:latin typeface="+mn-ea"/>
              </a:rPr>
              <a:t>)</a:t>
            </a:r>
            <a:endParaRPr lang="en-US" altLang="ko-KR" sz="900" dirty="0">
              <a:latin typeface="+mn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13530" y="4150470"/>
            <a:ext cx="2461189" cy="2218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해상도 변경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87" name="그림 8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0" y="4489044"/>
            <a:ext cx="2223703" cy="1629788"/>
          </a:xfrm>
          <a:prstGeom prst="rect">
            <a:avLst/>
          </a:prstGeom>
        </p:spPr>
      </p:pic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19692" y="6222088"/>
            <a:ext cx="2441495" cy="480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4668" tIns="32334" rIns="64668" bIns="32334">
            <a:spAutoFit/>
          </a:bodyPr>
          <a:lstStyle/>
          <a:p>
            <a:pPr defTabSz="646113"/>
            <a:r>
              <a:rPr lang="ko-KR" altLang="en-US" sz="900" dirty="0" smtClean="0">
                <a:latin typeface="+mn-ea"/>
              </a:rPr>
              <a:t>모니터 해상도 </a:t>
            </a:r>
            <a:r>
              <a:rPr lang="ko-KR" altLang="en-US" sz="900" dirty="0" err="1" smtClean="0">
                <a:latin typeface="+mn-ea"/>
              </a:rPr>
              <a:t>변경시</a:t>
            </a:r>
            <a:r>
              <a:rPr lang="ko-KR" altLang="en-US" sz="900" dirty="0" smtClean="0">
                <a:latin typeface="+mn-ea"/>
              </a:rPr>
              <a:t> 설정</a:t>
            </a:r>
            <a:r>
              <a:rPr lang="en-US" altLang="ko-KR" sz="900" dirty="0" smtClean="0">
                <a:latin typeface="+mn-ea"/>
              </a:rPr>
              <a:t>-&gt;</a:t>
            </a:r>
            <a:r>
              <a:rPr lang="ko-KR" altLang="en-US" sz="900" dirty="0" smtClean="0">
                <a:latin typeface="+mn-ea"/>
              </a:rPr>
              <a:t>디스플레이 </a:t>
            </a:r>
            <a:r>
              <a:rPr lang="en-US" altLang="ko-KR" sz="900" dirty="0" smtClean="0">
                <a:latin typeface="+mn-ea"/>
              </a:rPr>
              <a:t>-&gt;</a:t>
            </a:r>
          </a:p>
          <a:p>
            <a:pPr defTabSz="646113"/>
            <a:r>
              <a:rPr lang="ko-KR" altLang="en-US" sz="900" dirty="0" smtClean="0">
                <a:latin typeface="+mn-ea"/>
              </a:rPr>
              <a:t>디스플레이</a:t>
            </a:r>
            <a:r>
              <a:rPr lang="en-US" altLang="ko-KR" sz="900" dirty="0" smtClean="0">
                <a:latin typeface="+mn-ea"/>
              </a:rPr>
              <a:t>-&gt;</a:t>
            </a:r>
            <a:r>
              <a:rPr lang="ko-KR" altLang="en-US" sz="900" dirty="0" smtClean="0">
                <a:latin typeface="+mn-ea"/>
              </a:rPr>
              <a:t>해상도</a:t>
            </a:r>
            <a:r>
              <a:rPr lang="en-US" altLang="ko-KR" sz="900" dirty="0" smtClean="0">
                <a:latin typeface="+mn-ea"/>
              </a:rPr>
              <a:t>(1280x720,1280x1024,</a:t>
            </a:r>
          </a:p>
          <a:p>
            <a:pPr defTabSz="646113"/>
            <a:r>
              <a:rPr lang="en-US" altLang="ko-KR" sz="900" dirty="0" smtClean="0">
                <a:latin typeface="+mn-ea"/>
              </a:rPr>
              <a:t>1920x1080 </a:t>
            </a:r>
            <a:r>
              <a:rPr lang="ko-KR" altLang="en-US" sz="900" dirty="0" smtClean="0">
                <a:latin typeface="+mn-ea"/>
              </a:rPr>
              <a:t>변경 가능</a:t>
            </a:r>
            <a:r>
              <a:rPr lang="en-US" altLang="ko-KR" sz="900" dirty="0" smtClean="0">
                <a:latin typeface="+mn-ea"/>
              </a:rPr>
              <a:t>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7441212" y="294309"/>
            <a:ext cx="2461190" cy="23740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latin typeface="+mn-ea"/>
              </a:rPr>
              <a:t>시간</a:t>
            </a:r>
            <a:r>
              <a:rPr lang="en-US" altLang="ko-KR" sz="1100" b="1" dirty="0" smtClean="0">
                <a:latin typeface="+mn-ea"/>
              </a:rPr>
              <a:t> </a:t>
            </a:r>
            <a:r>
              <a:rPr lang="ko-KR" altLang="en-US" sz="1100" b="1" dirty="0" smtClean="0">
                <a:latin typeface="+mn-ea"/>
              </a:rPr>
              <a:t>설정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894" y="1185584"/>
            <a:ext cx="2268614" cy="1704311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7458194" y="568882"/>
            <a:ext cx="24051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마우스 오른쪽 버튼 </a:t>
            </a:r>
            <a:r>
              <a:rPr lang="ko-KR" altLang="en-US" sz="900" dirty="0" smtClean="0">
                <a:latin typeface="+mn-ea"/>
              </a:rPr>
              <a:t>메뉴 에서 설정 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    </a:t>
            </a:r>
            <a:r>
              <a:rPr lang="ko-KR" altLang="en-US" sz="900" dirty="0" smtClean="0">
                <a:latin typeface="+mn-ea"/>
              </a:rPr>
              <a:t>시스템 탭 클릭</a:t>
            </a:r>
            <a:r>
              <a:rPr lang="en-US" altLang="ko-KR" sz="900" dirty="0" smtClean="0">
                <a:latin typeface="+mn-ea"/>
              </a:rPr>
              <a:t>=&gt; </a:t>
            </a:r>
            <a:r>
              <a:rPr lang="ko-KR" altLang="en-US" sz="900" dirty="0" smtClean="0">
                <a:latin typeface="+mn-ea"/>
              </a:rPr>
              <a:t>날짜</a:t>
            </a:r>
            <a:r>
              <a:rPr lang="en-US" altLang="ko-KR" sz="900" dirty="0" smtClean="0">
                <a:latin typeface="+mn-ea"/>
              </a:rPr>
              <a:t>/</a:t>
            </a:r>
            <a:r>
              <a:rPr lang="ko-KR" altLang="en-US" sz="900" dirty="0" smtClean="0">
                <a:latin typeface="+mn-ea"/>
              </a:rPr>
              <a:t>시간 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2. </a:t>
            </a:r>
            <a:r>
              <a:rPr lang="ko-KR" altLang="en-US" sz="900" dirty="0" smtClean="0">
                <a:latin typeface="+mn-ea"/>
              </a:rPr>
              <a:t>날짜</a:t>
            </a:r>
            <a:r>
              <a:rPr lang="ko-KR" altLang="en-US" sz="900" dirty="0">
                <a:latin typeface="+mn-ea"/>
              </a:rPr>
              <a:t>와 </a:t>
            </a:r>
            <a:r>
              <a:rPr lang="ko-KR" altLang="en-US" sz="900" dirty="0" smtClean="0">
                <a:latin typeface="+mn-ea"/>
              </a:rPr>
              <a:t>시간을 조정 후 적용 확인 클릭</a:t>
            </a:r>
            <a:endParaRPr lang="en-US" altLang="ko-KR" sz="900" dirty="0">
              <a:latin typeface="+mn-ea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7441212" y="3236725"/>
            <a:ext cx="2461189" cy="2218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latin typeface="+mn-ea"/>
              </a:rPr>
              <a:t>HDD </a:t>
            </a:r>
            <a:r>
              <a:rPr lang="ko-KR" altLang="en-US" sz="1100" b="1" dirty="0" smtClean="0">
                <a:latin typeface="+mn-ea"/>
              </a:rPr>
              <a:t>설정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393537" y="3493277"/>
            <a:ext cx="24697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마우스 오른쪽 버튼 </a:t>
            </a:r>
            <a:r>
              <a:rPr lang="ko-KR" altLang="en-US" sz="900" dirty="0" smtClean="0">
                <a:latin typeface="+mn-ea"/>
              </a:rPr>
              <a:t>메뉴에서 설정을 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    </a:t>
            </a:r>
            <a:r>
              <a:rPr lang="ko-KR" altLang="en-US" sz="900" dirty="0" smtClean="0">
                <a:latin typeface="+mn-ea"/>
              </a:rPr>
              <a:t>시스템 탭 클릭</a:t>
            </a:r>
            <a:r>
              <a:rPr lang="en-US" altLang="ko-KR" sz="900" dirty="0" smtClean="0">
                <a:latin typeface="+mn-ea"/>
              </a:rPr>
              <a:t>=&gt; </a:t>
            </a:r>
            <a:r>
              <a:rPr lang="ko-KR" altLang="en-US" sz="900" dirty="0" smtClean="0">
                <a:latin typeface="+mn-ea"/>
              </a:rPr>
              <a:t>저장장</a:t>
            </a:r>
            <a:r>
              <a:rPr lang="ko-KR" altLang="en-US" sz="900" dirty="0">
                <a:latin typeface="+mn-ea"/>
              </a:rPr>
              <a:t>치 </a:t>
            </a:r>
            <a:r>
              <a:rPr lang="ko-KR" altLang="en-US" sz="900" dirty="0" smtClean="0">
                <a:latin typeface="+mn-ea"/>
              </a:rPr>
              <a:t>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2. </a:t>
            </a:r>
            <a:r>
              <a:rPr lang="ko-KR" altLang="en-US" sz="900" dirty="0" smtClean="0">
                <a:latin typeface="+mn-ea"/>
              </a:rPr>
              <a:t>활성화 된 </a:t>
            </a:r>
            <a:r>
              <a:rPr lang="en-US" altLang="ko-KR" sz="900" dirty="0" smtClean="0">
                <a:latin typeface="+mn-ea"/>
              </a:rPr>
              <a:t>HDD </a:t>
            </a:r>
            <a:r>
              <a:rPr lang="ko-KR" altLang="en-US" sz="900" dirty="0" smtClean="0">
                <a:latin typeface="+mn-ea"/>
              </a:rPr>
              <a:t>탭 옆에 포맷을 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3. </a:t>
            </a:r>
            <a:r>
              <a:rPr lang="ko-KR" altLang="en-US" sz="900" dirty="0" smtClean="0">
                <a:latin typeface="+mn-ea"/>
              </a:rPr>
              <a:t>덮어쓰기 체크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4. </a:t>
            </a:r>
            <a:r>
              <a:rPr lang="ko-KR" altLang="en-US" sz="900" dirty="0" smtClean="0">
                <a:latin typeface="+mn-ea"/>
              </a:rPr>
              <a:t>적용 </a:t>
            </a:r>
            <a:r>
              <a:rPr lang="en-US" altLang="ko-KR" sz="900" dirty="0" smtClean="0">
                <a:latin typeface="+mn-ea"/>
              </a:rPr>
              <a:t>=&gt; </a:t>
            </a:r>
            <a:r>
              <a:rPr lang="ko-KR" altLang="en-US" sz="900" dirty="0" smtClean="0">
                <a:latin typeface="+mn-ea"/>
              </a:rPr>
              <a:t>확인 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57885" y="758951"/>
            <a:ext cx="2309011" cy="118503"/>
          </a:xfrm>
          <a:prstGeom prst="rect">
            <a:avLst/>
          </a:prstGeom>
        </p:spPr>
      </p:pic>
      <p:pic>
        <p:nvPicPr>
          <p:cNvPr id="58" name="그림 57" descr="16CH_PLAY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564672" y="3889487"/>
            <a:ext cx="2257225" cy="1269689"/>
          </a:xfrm>
          <a:prstGeom prst="rect">
            <a:avLst/>
          </a:prstGeom>
        </p:spPr>
      </p:pic>
      <p:pic>
        <p:nvPicPr>
          <p:cNvPr id="94" name="그림 9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766" y="4295338"/>
            <a:ext cx="2191011" cy="165223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9940" y="573708"/>
            <a:ext cx="1747146" cy="76475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46794" y="5434490"/>
            <a:ext cx="2326324" cy="12766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54666" y="2428172"/>
            <a:ext cx="2320824" cy="130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7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74386"/>
              </p:ext>
            </p:extLst>
          </p:nvPr>
        </p:nvGraphicFramePr>
        <p:xfrm>
          <a:off x="0" y="-41190"/>
          <a:ext cx="9906000" cy="68708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500"/>
                <a:gridCol w="2476500"/>
                <a:gridCol w="2476500"/>
                <a:gridCol w="2476500"/>
              </a:tblGrid>
              <a:tr h="687081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</a:t>
                      </a:r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34709"/>
            <a:ext cx="9906000" cy="3037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400" b="1" dirty="0">
                <a:latin typeface="+mn-ea"/>
              </a:rPr>
              <a:t>Quick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Setup Guide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291174"/>
            <a:ext cx="2461189" cy="24252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latin typeface="+mn-ea"/>
              </a:rPr>
              <a:t>DVR </a:t>
            </a:r>
            <a:r>
              <a:rPr lang="ko-KR" altLang="en-US" sz="1100" b="1" smtClean="0">
                <a:latin typeface="+mn-ea"/>
              </a:rPr>
              <a:t>네트워크</a:t>
            </a:r>
            <a:r>
              <a:rPr lang="en-US" altLang="ko-KR" sz="1100" b="1" dirty="0" smtClean="0">
                <a:latin typeface="+mn-ea"/>
              </a:rPr>
              <a:t>(P2P)</a:t>
            </a:r>
            <a:r>
              <a:rPr lang="ko-KR" altLang="en-US" sz="1100" b="1" smtClean="0">
                <a:latin typeface="+mn-ea"/>
              </a:rPr>
              <a:t> </a:t>
            </a:r>
            <a:r>
              <a:rPr lang="ko-KR" altLang="en-US" sz="1100" b="1" dirty="0" smtClean="0">
                <a:latin typeface="+mn-ea"/>
              </a:rPr>
              <a:t>설정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50212" y="541940"/>
            <a:ext cx="25616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</a:rPr>
              <a:t>마우스 오른쪽 버튼 </a:t>
            </a:r>
            <a:r>
              <a:rPr lang="ko-KR" altLang="en-US" sz="900" dirty="0" smtClean="0">
                <a:latin typeface="+mn-ea"/>
              </a:rPr>
              <a:t>메뉴 에서 설정을 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    </a:t>
            </a:r>
            <a:r>
              <a:rPr lang="ko-KR" altLang="en-US" sz="900" dirty="0" smtClean="0">
                <a:latin typeface="+mn-ea"/>
              </a:rPr>
              <a:t>네트워크 탭 클릭</a:t>
            </a:r>
            <a:r>
              <a:rPr lang="en-US" altLang="ko-KR" sz="900" dirty="0" smtClean="0">
                <a:latin typeface="+mn-ea"/>
              </a:rPr>
              <a:t>=&gt; Magic IP</a:t>
            </a:r>
            <a:r>
              <a:rPr lang="ko-KR" altLang="en-US" sz="900" smtClean="0">
                <a:latin typeface="+mn-ea"/>
              </a:rPr>
              <a:t> </a:t>
            </a:r>
            <a:r>
              <a:rPr lang="ko-KR" altLang="en-US" sz="900" dirty="0" smtClean="0">
                <a:latin typeface="+mn-ea"/>
              </a:rPr>
              <a:t>클릭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2. Magic IP </a:t>
            </a:r>
            <a:r>
              <a:rPr lang="ko-KR" altLang="en-US" sz="900" smtClean="0">
                <a:latin typeface="+mn-ea"/>
              </a:rPr>
              <a:t>체크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3. </a:t>
            </a:r>
            <a:r>
              <a:rPr lang="ko-KR" altLang="en-US" sz="900" smtClean="0">
                <a:latin typeface="+mn-ea"/>
              </a:rPr>
              <a:t>이름에 사용하실 </a:t>
            </a:r>
            <a:r>
              <a:rPr lang="en-US" altLang="ko-KR" sz="900" dirty="0" smtClean="0">
                <a:latin typeface="+mn-ea"/>
              </a:rPr>
              <a:t>ID </a:t>
            </a:r>
            <a:r>
              <a:rPr lang="ko-KR" altLang="en-US" sz="900" smtClean="0">
                <a:latin typeface="+mn-ea"/>
              </a:rPr>
              <a:t>입력 후 </a:t>
            </a:r>
            <a:r>
              <a:rPr lang="en-US" altLang="ko-KR" sz="900" dirty="0" smtClean="0">
                <a:latin typeface="+mn-ea"/>
              </a:rPr>
              <a:t>TEST </a:t>
            </a:r>
            <a:r>
              <a:rPr lang="ko-KR" altLang="en-US" sz="900" smtClean="0">
                <a:latin typeface="+mn-ea"/>
              </a:rPr>
              <a:t>클릭</a:t>
            </a:r>
            <a:r>
              <a:rPr lang="en-US" altLang="ko-KR" sz="900" dirty="0" smtClean="0">
                <a:latin typeface="+mn-ea"/>
              </a:rPr>
              <a:t>                    </a:t>
            </a:r>
          </a:p>
          <a:p>
            <a:r>
              <a:rPr lang="en-US" altLang="ko-KR" sz="900" dirty="0" smtClean="0">
                <a:latin typeface="+mn-ea"/>
              </a:rPr>
              <a:t>4. </a:t>
            </a:r>
            <a:r>
              <a:rPr lang="ko-KR" altLang="en-US" sz="900" smtClean="0">
                <a:latin typeface="+mn-ea"/>
              </a:rPr>
              <a:t>상태창에 </a:t>
            </a:r>
            <a:r>
              <a:rPr lang="en-US" altLang="ko-KR" sz="900" dirty="0" smtClean="0">
                <a:latin typeface="+mn-ea"/>
              </a:rPr>
              <a:t>P2P Connected </a:t>
            </a:r>
            <a:r>
              <a:rPr lang="ko-KR" altLang="en-US" sz="900" smtClean="0">
                <a:latin typeface="+mn-ea"/>
              </a:rPr>
              <a:t>나오면 성공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1641" y="4942724"/>
            <a:ext cx="245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2. NEXT </a:t>
            </a:r>
            <a:r>
              <a:rPr lang="ko-KR" altLang="en-US" sz="900" smtClean="0">
                <a:latin typeface="+mn-ea"/>
              </a:rPr>
              <a:t>버튼을 클릭하여 프로그램이 설치 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</a:t>
            </a:r>
            <a:r>
              <a:rPr lang="ko-KR" altLang="en-US" sz="900" smtClean="0">
                <a:latin typeface="+mn-ea"/>
              </a:rPr>
              <a:t>될 폴더를 선택</a:t>
            </a:r>
            <a:endParaRPr lang="en-US" altLang="ko-KR" sz="900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5262" y="1545351"/>
            <a:ext cx="2455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4. </a:t>
            </a:r>
            <a:r>
              <a:rPr lang="ko-KR" altLang="en-US" sz="900" smtClean="0">
                <a:latin typeface="+mn-ea"/>
              </a:rPr>
              <a:t>바탕화면의 </a:t>
            </a:r>
            <a:r>
              <a:rPr lang="en-US" altLang="ko-KR" sz="900" dirty="0" smtClean="0">
                <a:latin typeface="+mn-ea"/>
              </a:rPr>
              <a:t>CMS</a:t>
            </a:r>
            <a:r>
              <a:rPr lang="ko-KR" altLang="en-US" sz="900" smtClean="0">
                <a:latin typeface="+mn-ea"/>
              </a:rPr>
              <a:t>아이콘 실행</a:t>
            </a:r>
            <a:endParaRPr lang="en-US" altLang="ko-KR" sz="90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43110" y="2019671"/>
            <a:ext cx="245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5. </a:t>
            </a:r>
            <a:r>
              <a:rPr lang="ko-KR" altLang="en-US" sz="900" smtClean="0">
                <a:latin typeface="+mn-ea"/>
              </a:rPr>
              <a:t>로그인창에서 </a:t>
            </a:r>
            <a:r>
              <a:rPr lang="en-US" altLang="ko-KR" sz="900" dirty="0" smtClean="0">
                <a:latin typeface="+mn-ea"/>
              </a:rPr>
              <a:t>ID</a:t>
            </a:r>
            <a:r>
              <a:rPr lang="ko-KR" altLang="en-US" sz="900" smtClean="0">
                <a:latin typeface="+mn-ea"/>
              </a:rPr>
              <a:t>와 암호 입력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 (</a:t>
            </a:r>
            <a:r>
              <a:rPr lang="ko-KR" altLang="en-US" sz="900" smtClean="0">
                <a:latin typeface="+mn-ea"/>
              </a:rPr>
              <a:t>초기 암호 </a:t>
            </a:r>
            <a:r>
              <a:rPr lang="en-US" altLang="ko-KR" sz="900" dirty="0" smtClean="0">
                <a:latin typeface="+mn-ea"/>
              </a:rPr>
              <a:t>: 333)</a:t>
            </a:r>
            <a:endParaRPr lang="en-US" altLang="ko-KR" sz="900" dirty="0"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953000" y="289819"/>
            <a:ext cx="2461189" cy="24388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err="1" smtClean="0">
                <a:latin typeface="+mn-ea"/>
              </a:rPr>
              <a:t>모바일</a:t>
            </a:r>
            <a:r>
              <a:rPr lang="ko-KR" altLang="en-US" sz="1100" b="1" dirty="0">
                <a:latin typeface="+mn-ea"/>
              </a:rPr>
              <a:t> </a:t>
            </a:r>
            <a:r>
              <a:rPr lang="ko-KR" altLang="en-US" sz="1100" b="1" dirty="0" err="1" smtClean="0">
                <a:latin typeface="+mn-ea"/>
              </a:rPr>
              <a:t>뷰어</a:t>
            </a:r>
            <a:r>
              <a:rPr lang="ko-KR" altLang="en-US" sz="1100" b="1" dirty="0" smtClean="0">
                <a:latin typeface="+mn-ea"/>
              </a:rPr>
              <a:t> 설정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55806" y="522340"/>
            <a:ext cx="2936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1. </a:t>
            </a:r>
            <a:r>
              <a:rPr lang="ko-KR" altLang="en-US" sz="900" dirty="0" err="1" smtClean="0">
                <a:latin typeface="+mn-ea"/>
              </a:rPr>
              <a:t>아이폰</a:t>
            </a:r>
            <a:r>
              <a:rPr lang="ko-KR" altLang="en-US" sz="900" dirty="0" smtClean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-</a:t>
            </a:r>
            <a:r>
              <a:rPr lang="ko-KR" altLang="en-US" sz="900" dirty="0" smtClean="0">
                <a:latin typeface="+mn-ea"/>
              </a:rPr>
              <a:t> </a:t>
            </a:r>
            <a:r>
              <a:rPr lang="ko-KR" altLang="en-US" sz="900" dirty="0" err="1" smtClean="0">
                <a:latin typeface="+mn-ea"/>
              </a:rPr>
              <a:t>앱</a:t>
            </a:r>
            <a:r>
              <a:rPr lang="ko-KR" altLang="en-US" sz="900" dirty="0" smtClean="0">
                <a:latin typeface="+mn-ea"/>
              </a:rPr>
              <a:t> 스토어 에서 </a:t>
            </a:r>
            <a:r>
              <a:rPr lang="en-US" altLang="ko-KR" sz="900" dirty="0" smtClean="0">
                <a:latin typeface="+mn-ea"/>
              </a:rPr>
              <a:t>“</a:t>
            </a:r>
            <a:r>
              <a:rPr lang="en-US" altLang="ko-KR" sz="900" dirty="0" err="1" smtClean="0">
                <a:latin typeface="+mn-ea"/>
              </a:rPr>
              <a:t>Mr.Patrol</a:t>
            </a:r>
            <a:r>
              <a:rPr lang="en-US" altLang="ko-KR" sz="900" dirty="0" smtClean="0">
                <a:latin typeface="+mn-ea"/>
              </a:rPr>
              <a:t>”</a:t>
            </a:r>
            <a:r>
              <a:rPr lang="ko-KR" altLang="en-US" sz="900" dirty="0" smtClean="0">
                <a:latin typeface="+mn-ea"/>
              </a:rPr>
              <a:t>검색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</a:t>
            </a:r>
            <a:r>
              <a:rPr lang="ko-KR" altLang="en-US" sz="900" dirty="0" err="1" smtClean="0">
                <a:latin typeface="+mn-ea"/>
              </a:rPr>
              <a:t>안드로이드</a:t>
            </a:r>
            <a:r>
              <a:rPr lang="ko-KR" altLang="en-US" sz="900" dirty="0" smtClean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플레이스토어 에서  </a:t>
            </a:r>
            <a:endParaRPr lang="en-US" altLang="ko-KR" sz="900" dirty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   </a:t>
            </a:r>
            <a:r>
              <a:rPr lang="en-US" altLang="ko-KR" sz="900" dirty="0">
                <a:latin typeface="+mn-ea"/>
              </a:rPr>
              <a:t>“</a:t>
            </a:r>
            <a:r>
              <a:rPr lang="en-US" altLang="ko-KR" sz="900" dirty="0" err="1">
                <a:latin typeface="+mn-ea"/>
              </a:rPr>
              <a:t>Mr.Patrol</a:t>
            </a:r>
            <a:r>
              <a:rPr lang="en-US" altLang="ko-KR" sz="900" dirty="0">
                <a:latin typeface="+mn-ea"/>
              </a:rPr>
              <a:t>” </a:t>
            </a:r>
            <a:r>
              <a:rPr lang="ko-KR" altLang="en-US" sz="900" dirty="0" smtClean="0">
                <a:latin typeface="+mn-ea"/>
              </a:rPr>
              <a:t>검색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2. “</a:t>
            </a:r>
            <a:r>
              <a:rPr lang="en-US" altLang="ko-KR" sz="900" dirty="0" err="1">
                <a:latin typeface="+mn-ea"/>
              </a:rPr>
              <a:t>Mr.Patrol</a:t>
            </a:r>
            <a:r>
              <a:rPr lang="en-US" altLang="ko-KR" sz="900" dirty="0">
                <a:latin typeface="+mn-ea"/>
              </a:rPr>
              <a:t>” </a:t>
            </a:r>
            <a:r>
              <a:rPr lang="ko-KR" altLang="en-US" sz="900" smtClean="0">
                <a:latin typeface="+mn-ea"/>
              </a:rPr>
              <a:t>설치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3. LIVE </a:t>
            </a:r>
            <a:r>
              <a:rPr lang="ko-KR" altLang="en-US" sz="900" smtClean="0">
                <a:latin typeface="+mn-ea"/>
              </a:rPr>
              <a:t>선택 후 오른쪽 상단 </a:t>
            </a:r>
            <a:r>
              <a:rPr lang="en-US" altLang="ko-KR" sz="900" dirty="0" smtClean="0">
                <a:latin typeface="+mn-ea"/>
              </a:rPr>
              <a:t>+</a:t>
            </a:r>
            <a:r>
              <a:rPr lang="ko-KR" altLang="en-US" sz="900" smtClean="0">
                <a:latin typeface="+mn-ea"/>
              </a:rPr>
              <a:t>버튼 선택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4. Manual Adding </a:t>
            </a:r>
            <a:r>
              <a:rPr lang="ko-KR" altLang="en-US" sz="900" smtClean="0">
                <a:latin typeface="+mn-ea"/>
              </a:rPr>
              <a:t>선택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71403" y="3506397"/>
            <a:ext cx="26614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이름</a:t>
            </a:r>
            <a:r>
              <a:rPr lang="en-US" altLang="ko-KR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: DVR 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이름 입력</a:t>
            </a:r>
            <a:endParaRPr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Magic IP :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선택</a:t>
            </a:r>
            <a:endParaRPr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장치 이름</a:t>
            </a:r>
            <a:r>
              <a:rPr lang="en-US" altLang="ko-KR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: DVR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에서 설정한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Magic IP 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이름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입력</a:t>
            </a:r>
            <a:endParaRPr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아이디</a:t>
            </a:r>
            <a:r>
              <a:rPr lang="en-US" altLang="ko-KR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: DVR 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계정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입력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(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기본 설정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“admin”)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ko-KR" altLang="en-US" sz="900" b="1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암호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: </a:t>
            </a:r>
            <a:r>
              <a:rPr lang="ko-KR" altLang="en-US" sz="900">
                <a:solidFill>
                  <a:prstClr val="black"/>
                </a:solidFill>
                <a:latin typeface="+mn-ea"/>
                <a:cs typeface="Times New Roman" pitchFamily="18" charset="0"/>
              </a:rPr>
              <a:t>계정의 암호 입력</a:t>
            </a:r>
            <a:endParaRPr lang="en-US" altLang="ko-KR" sz="900" dirty="0">
              <a:solidFill>
                <a:srgbClr val="7030A0"/>
              </a:solidFill>
              <a:latin typeface="+mn-ea"/>
              <a:cs typeface="Times New Roman" pitchFamily="18" charset="0"/>
            </a:endParaRPr>
          </a:p>
          <a:p>
            <a:pPr marL="285750" lvl="0" indent="-285750" fontAlgn="auto">
              <a:spcBef>
                <a:spcPts val="0"/>
              </a:spcBef>
              <a:spcAft>
                <a:spcPts val="0"/>
              </a:spcAft>
            </a:pPr>
            <a:endParaRPr kumimoji="0"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marL="285750" lvl="0" indent="-28575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입력이 끝나면 화면의 오른쪽 상단에 있는   </a:t>
            </a:r>
            <a:endParaRPr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marL="285750" lvl="0" indent="-28575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저장 버튼을 선택하여 설정 저장</a:t>
            </a:r>
            <a:endParaRPr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marL="285750" indent="-285750"/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(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원하는 </a:t>
            </a:r>
            <a:r>
              <a:rPr lang="ko-KR" altLang="en-US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서버를 길게 눌러 서버 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편집 가능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)</a:t>
            </a:r>
            <a:endParaRPr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14189" y="637672"/>
            <a:ext cx="24287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1. </a:t>
            </a:r>
            <a:r>
              <a:rPr lang="en-US" altLang="ko-KR" sz="900" dirty="0" err="1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Mr.Patrol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실행 후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LIVE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선택</a:t>
            </a:r>
            <a:endParaRPr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2.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LIVE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선택 후 오른쪽 상단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+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버튼 선택</a:t>
            </a:r>
            <a:endParaRPr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3. Scan QR Code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선택</a:t>
            </a:r>
            <a:endParaRPr kumimoji="0"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437545" y="288798"/>
            <a:ext cx="2461189" cy="24490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latin typeface="+mn-ea"/>
              </a:rPr>
              <a:t>QR </a:t>
            </a:r>
            <a:r>
              <a:rPr lang="ko-KR" altLang="en-US" sz="1100" b="1" smtClean="0">
                <a:latin typeface="+mn-ea"/>
              </a:rPr>
              <a:t>코드 설정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17" y="4875138"/>
            <a:ext cx="827697" cy="147146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179218" y="6441970"/>
            <a:ext cx="9279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라이브 화면 </a:t>
            </a:r>
            <a:endParaRPr kumimoji="0"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63360" y="6190286"/>
            <a:ext cx="23796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HELP DESK </a:t>
            </a:r>
          </a:p>
          <a:p>
            <a:r>
              <a:rPr lang="en-US" altLang="ko-KR" b="1" dirty="0" smtClean="0">
                <a:latin typeface="+mn-ea"/>
              </a:rPr>
              <a:t>: </a:t>
            </a:r>
            <a:endParaRPr lang="ko-KR" altLang="en-US" b="1" dirty="0">
              <a:latin typeface="+mn-ea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2804" y="4874644"/>
            <a:ext cx="827697" cy="14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4" y="1338941"/>
            <a:ext cx="2384294" cy="1601965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0" y="3022192"/>
            <a:ext cx="2461189" cy="2218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latin typeface="+mn-ea"/>
              </a:rPr>
              <a:t>CMS</a:t>
            </a:r>
            <a:r>
              <a:rPr lang="ko-KR" altLang="en-US" sz="1100" b="1" smtClean="0">
                <a:latin typeface="+mn-ea"/>
              </a:rPr>
              <a:t> </a:t>
            </a:r>
            <a:r>
              <a:rPr lang="ko-KR" altLang="en-US" sz="1100" b="1" dirty="0" smtClean="0">
                <a:latin typeface="+mn-ea"/>
              </a:rPr>
              <a:t>설정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-31641" y="3218893"/>
            <a:ext cx="245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1. </a:t>
            </a:r>
            <a:r>
              <a:rPr lang="ko-KR" altLang="en-US" sz="900" smtClean="0">
                <a:latin typeface="맑은 고딕" pitchFamily="50" charset="-127"/>
              </a:rPr>
              <a:t>제공된 </a:t>
            </a:r>
            <a:r>
              <a:rPr lang="en-US" altLang="ko-KR" sz="900" dirty="0">
                <a:latin typeface="맑은 고딕" pitchFamily="50" charset="-127"/>
              </a:rPr>
              <a:t>CD</a:t>
            </a:r>
            <a:r>
              <a:rPr lang="ko-KR" altLang="en-US" sz="900">
                <a:latin typeface="맑은 고딕" pitchFamily="50" charset="-127"/>
              </a:rPr>
              <a:t>의 </a:t>
            </a:r>
            <a:r>
              <a:rPr lang="en-US" altLang="ko-KR" sz="900" dirty="0">
                <a:latin typeface="맑은 고딕" pitchFamily="50" charset="-127"/>
              </a:rPr>
              <a:t>CMS </a:t>
            </a:r>
            <a:r>
              <a:rPr lang="en-US" altLang="ko-KR" sz="900" dirty="0" smtClean="0">
                <a:latin typeface="맑은 고딕" pitchFamily="50" charset="-127"/>
              </a:rPr>
              <a:t>Installer32(64</a:t>
            </a:r>
            <a:r>
              <a:rPr lang="en-US" altLang="ko-KR" sz="900" dirty="0">
                <a:latin typeface="맑은 고딕" pitchFamily="50" charset="-127"/>
              </a:rPr>
              <a:t>).</a:t>
            </a:r>
            <a:r>
              <a:rPr lang="en-US" altLang="ko-KR" sz="900" dirty="0" smtClean="0">
                <a:latin typeface="맑은 고딕" pitchFamily="50" charset="-127"/>
              </a:rPr>
              <a:t>msi</a:t>
            </a:r>
          </a:p>
          <a:p>
            <a:r>
              <a:rPr lang="en-US" altLang="ko-KR" sz="900" dirty="0">
                <a:latin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</a:rPr>
              <a:t>  </a:t>
            </a:r>
            <a:r>
              <a:rPr lang="ko-KR" altLang="en-US" sz="900" smtClean="0">
                <a:latin typeface="맑은 고딕" pitchFamily="50" charset="-127"/>
              </a:rPr>
              <a:t>를 실행</a:t>
            </a:r>
            <a:endParaRPr lang="en-US" altLang="ko-KR" sz="900" dirty="0">
              <a:latin typeface="맑은 고딕" pitchFamily="50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360" y="3595524"/>
            <a:ext cx="2396893" cy="138839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93" y="5301010"/>
            <a:ext cx="2399961" cy="1491085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2430449" y="247728"/>
            <a:ext cx="2572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3. </a:t>
            </a:r>
            <a:r>
              <a:rPr lang="ko-KR" altLang="en-US" sz="900" smtClean="0">
                <a:latin typeface="+mn-ea"/>
              </a:rPr>
              <a:t>사용할 언어 선택 후 </a:t>
            </a:r>
            <a:r>
              <a:rPr lang="en-US" altLang="ko-KR" sz="900" dirty="0" smtClean="0">
                <a:latin typeface="+mn-ea"/>
              </a:rPr>
              <a:t>NEXT </a:t>
            </a:r>
            <a:r>
              <a:rPr lang="ko-KR" altLang="en-US" sz="900" smtClean="0">
                <a:latin typeface="+mn-ea"/>
              </a:rPr>
              <a:t>클릭하면 설치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</a:t>
            </a:r>
            <a:r>
              <a:rPr lang="ko-KR" altLang="en-US" sz="900" smtClean="0">
                <a:latin typeface="+mn-ea"/>
              </a:rPr>
              <a:t>완료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3126" y="574465"/>
            <a:ext cx="2384279" cy="102335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5004" y="1756658"/>
            <a:ext cx="363169" cy="30858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7291" y="2372508"/>
            <a:ext cx="1595287" cy="57018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438424" y="2897151"/>
            <a:ext cx="2455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+mn-ea"/>
              </a:rPr>
              <a:t>6</a:t>
            </a:r>
            <a:r>
              <a:rPr lang="en-US" altLang="ko-KR" sz="900" dirty="0" smtClean="0">
                <a:latin typeface="+mn-ea"/>
              </a:rPr>
              <a:t>. </a:t>
            </a:r>
            <a:r>
              <a:rPr lang="ko-KR" altLang="en-US" sz="900" smtClean="0">
                <a:latin typeface="+mn-ea"/>
              </a:rPr>
              <a:t>장치 목록에서         클릭 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1955" y="2939510"/>
            <a:ext cx="262121" cy="18659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2445262" y="3064529"/>
            <a:ext cx="2455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7. </a:t>
            </a:r>
            <a:r>
              <a:rPr lang="ko-KR" altLang="en-US" sz="900" smtClean="0">
                <a:latin typeface="+mn-ea"/>
              </a:rPr>
              <a:t>정보 입력 후 확인</a:t>
            </a:r>
            <a:endParaRPr lang="en-US" altLang="ko-KR" sz="900" dirty="0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397497" y="4352742"/>
            <a:ext cx="27076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이름</a:t>
            </a:r>
            <a:r>
              <a:rPr kumimoji="0" lang="en-US" altLang="ko-KR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kumimoji="0"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: 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DVR </a:t>
            </a:r>
            <a:r>
              <a:rPr kumimoji="0"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이름 입력</a:t>
            </a:r>
            <a:endParaRPr kumimoji="0"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Magic IP :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선택</a:t>
            </a:r>
            <a:endParaRPr kumimoji="0"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장치 이름</a:t>
            </a:r>
            <a:r>
              <a:rPr kumimoji="0" lang="en-US" altLang="ko-KR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kumimoji="0" lang="en-US" altLang="ko-KR" sz="900" dirty="0">
                <a:solidFill>
                  <a:prstClr val="black"/>
                </a:solidFill>
                <a:latin typeface="+mn-ea"/>
                <a:cs typeface="Times New Roman" pitchFamily="18" charset="0"/>
              </a:rPr>
              <a:t>: 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DVR</a:t>
            </a:r>
            <a:r>
              <a:rPr kumimoji="0"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에서 설정한 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Magic IP </a:t>
            </a:r>
            <a:r>
              <a:rPr kumimoji="0"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이름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kumimoji="0"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입력</a:t>
            </a:r>
            <a:endParaRPr kumimoji="0"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아이디</a:t>
            </a:r>
            <a:r>
              <a:rPr kumimoji="0" lang="en-US" altLang="ko-KR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: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DVR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계정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입력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(</a:t>
            </a:r>
            <a:r>
              <a:rPr kumimoji="0"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기본 </a:t>
            </a:r>
            <a:r>
              <a:rPr kumimoji="0"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설정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“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admin”)</a:t>
            </a:r>
            <a:endParaRPr kumimoji="0"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b="1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암호 </a:t>
            </a:r>
            <a:r>
              <a:rPr kumimoji="0"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: </a:t>
            </a:r>
            <a:r>
              <a:rPr kumimoji="0"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계정의 </a:t>
            </a:r>
            <a:r>
              <a:rPr kumimoji="0"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암호 입력</a:t>
            </a:r>
            <a:endParaRPr kumimoji="0" lang="en-US" altLang="ko-KR" sz="900" dirty="0">
              <a:solidFill>
                <a:srgbClr val="7030A0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423675" y="5056921"/>
            <a:ext cx="2455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8. </a:t>
            </a:r>
            <a:r>
              <a:rPr lang="ko-KR" altLang="en-US" sz="900" smtClean="0">
                <a:latin typeface="+mn-ea"/>
              </a:rPr>
              <a:t>장치 목록에 등록된 장치를 선택하여 연결</a:t>
            </a:r>
            <a:endParaRPr lang="en-US" altLang="ko-KR" sz="900" dirty="0">
              <a:latin typeface="+mn-ea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156" y="1419458"/>
            <a:ext cx="1210222" cy="138104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155" y="2126489"/>
            <a:ext cx="1210223" cy="1399387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308" y="1135413"/>
            <a:ext cx="1208049" cy="1396098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7429816" y="1998287"/>
            <a:ext cx="2428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3. DVR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네트워크 탭에서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Magic IP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클릭</a:t>
            </a:r>
            <a:endParaRPr lang="en-US" altLang="ko-KR" sz="900" dirty="0" smtClean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429816" y="3595362"/>
            <a:ext cx="245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n-ea"/>
              </a:rPr>
              <a:t>4. </a:t>
            </a:r>
            <a:r>
              <a:rPr lang="ko-KR" altLang="en-US" sz="900" smtClean="0">
                <a:latin typeface="+mn-ea"/>
              </a:rPr>
              <a:t>휴대폰으로 </a:t>
            </a:r>
            <a:r>
              <a:rPr lang="en-US" altLang="ko-KR" sz="900" dirty="0" smtClean="0">
                <a:latin typeface="+mn-ea"/>
              </a:rPr>
              <a:t>DVR</a:t>
            </a:r>
            <a:r>
              <a:rPr lang="ko-KR" altLang="en-US" sz="900" smtClean="0">
                <a:latin typeface="+mn-ea"/>
              </a:rPr>
              <a:t>에 있는</a:t>
            </a:r>
            <a:r>
              <a:rPr lang="en-US" altLang="ko-KR" sz="900" dirty="0" smtClean="0">
                <a:latin typeface="+mn-ea"/>
              </a:rPr>
              <a:t> QR</a:t>
            </a:r>
            <a:r>
              <a:rPr lang="ko-KR" altLang="en-US" sz="900" smtClean="0">
                <a:latin typeface="+mn-ea"/>
              </a:rPr>
              <a:t>코드 촬영</a:t>
            </a:r>
            <a:endParaRPr lang="en-US" altLang="ko-KR" sz="900" dirty="0" smtClean="0">
              <a:latin typeface="+mn-ea"/>
            </a:endParaRPr>
          </a:p>
          <a:p>
            <a:r>
              <a:rPr lang="en-US" altLang="ko-KR" sz="900" dirty="0" smtClean="0">
                <a:latin typeface="+mn-ea"/>
              </a:rPr>
              <a:t>5. </a:t>
            </a:r>
            <a:r>
              <a:rPr lang="ko-KR" altLang="en-US" sz="900" smtClean="0">
                <a:latin typeface="+mn-ea"/>
              </a:rPr>
              <a:t>자동으로 입력된 정보 확인 후 저장</a:t>
            </a:r>
            <a:endParaRPr lang="en-US" altLang="ko-KR" sz="900" dirty="0">
              <a:latin typeface="맑은 고딕" pitchFamily="50" charset="-127"/>
            </a:endParaRPr>
          </a:p>
        </p:txBody>
      </p:sp>
      <p:pic>
        <p:nvPicPr>
          <p:cNvPr id="65" name="그림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888" y="2258569"/>
            <a:ext cx="1981176" cy="1357250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308" y="3927591"/>
            <a:ext cx="1268067" cy="181416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6385062" y="6456359"/>
            <a:ext cx="9279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검색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 화면 </a:t>
            </a:r>
            <a:endParaRPr kumimoji="0"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22307" y="1901915"/>
            <a:ext cx="2428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900" dirty="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5. </a:t>
            </a:r>
            <a:r>
              <a:rPr lang="ko-KR" altLang="en-US" sz="900" smtClean="0">
                <a:solidFill>
                  <a:prstClr val="black"/>
                </a:solidFill>
                <a:latin typeface="+mn-ea"/>
                <a:cs typeface="Times New Roman" pitchFamily="18" charset="0"/>
              </a:rPr>
              <a:t>정보 입력 후 저장</a:t>
            </a:r>
            <a:endParaRPr kumimoji="0" lang="en-US" altLang="ko-KR" sz="900" dirty="0">
              <a:solidFill>
                <a:prstClr val="black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14814" y="3276423"/>
            <a:ext cx="2381637" cy="1129158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47920" y="5254449"/>
            <a:ext cx="1575703" cy="153764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362938" y="5777953"/>
            <a:ext cx="2654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+mn-ea"/>
              </a:rPr>
              <a:t>※ P2P </a:t>
            </a:r>
            <a:r>
              <a:rPr lang="ko-KR" altLang="en-US" sz="900">
                <a:latin typeface="+mn-ea"/>
              </a:rPr>
              <a:t>설정을 사용하는 경우에는 </a:t>
            </a:r>
            <a:r>
              <a:rPr lang="en-US" altLang="ko-KR" sz="900" dirty="0">
                <a:latin typeface="+mn-ea"/>
              </a:rPr>
              <a:t>Web CMS</a:t>
            </a:r>
          </a:p>
          <a:p>
            <a:r>
              <a:rPr lang="en-US" altLang="ko-KR" sz="900" dirty="0">
                <a:latin typeface="맑은 고딕" pitchFamily="50" charset="-127"/>
              </a:rPr>
              <a:t>  </a:t>
            </a:r>
            <a:r>
              <a:rPr lang="ko-KR" altLang="en-US" sz="900">
                <a:latin typeface="맑은 고딕" pitchFamily="50" charset="-127"/>
              </a:rPr>
              <a:t>사용이 불가능 하니 </a:t>
            </a:r>
            <a:r>
              <a:rPr lang="en-US" altLang="ko-KR" sz="900" dirty="0">
                <a:latin typeface="맑은 고딕" pitchFamily="50" charset="-127"/>
              </a:rPr>
              <a:t>Web CMS </a:t>
            </a:r>
            <a:r>
              <a:rPr lang="ko-KR" altLang="en-US" sz="900">
                <a:latin typeface="맑은 고딕" pitchFamily="50" charset="-127"/>
              </a:rPr>
              <a:t>사용을 원하는</a:t>
            </a:r>
            <a:endParaRPr lang="en-US" altLang="ko-KR" sz="900" dirty="0">
              <a:latin typeface="맑은 고딕" pitchFamily="50" charset="-127"/>
            </a:endParaRPr>
          </a:p>
          <a:p>
            <a:r>
              <a:rPr lang="en-US" altLang="ko-KR" sz="900" dirty="0">
                <a:latin typeface="맑은 고딕" pitchFamily="50" charset="-127"/>
              </a:rPr>
              <a:t>  </a:t>
            </a:r>
            <a:r>
              <a:rPr lang="ko-KR" altLang="en-US" sz="900">
                <a:latin typeface="맑은 고딕" pitchFamily="50" charset="-127"/>
              </a:rPr>
              <a:t>경우에는 포트포워딩 설정을 이용해야 합니다</a:t>
            </a:r>
            <a:r>
              <a:rPr lang="en-US" altLang="ko-KR" sz="900" dirty="0">
                <a:latin typeface="맑은 고딕" pitchFamily="50" charset="-127"/>
              </a:rPr>
              <a:t>.</a:t>
            </a:r>
            <a:endParaRPr lang="en-US" altLang="ko-KR" sz="900" dirty="0">
              <a:latin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07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664</TotalTime>
  <Words>739</Words>
  <Application>Microsoft Office PowerPoint</Application>
  <PresentationFormat>A4 용지(210x297mm)</PresentationFormat>
  <Paragraphs>118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Chae</cp:lastModifiedBy>
  <cp:revision>50</cp:revision>
  <cp:lastPrinted>2014-09-22T13:10:26Z</cp:lastPrinted>
  <dcterms:created xsi:type="dcterms:W3CDTF">2014-09-21T12:51:58Z</dcterms:created>
  <dcterms:modified xsi:type="dcterms:W3CDTF">2016-02-23T01:03:00Z</dcterms:modified>
</cp:coreProperties>
</file>