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150" d="100"/>
          <a:sy n="150" d="100"/>
        </p:scale>
        <p:origin x="-9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473194"/>
              </p:ext>
            </p:extLst>
          </p:nvPr>
        </p:nvGraphicFramePr>
        <p:xfrm>
          <a:off x="3995936" y="2714822"/>
          <a:ext cx="4752528" cy="3666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ISQ-S772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1080P, 720P,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1109(V) = 2.16M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764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MOTION / 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Operating  (</a:t>
                      </a:r>
                      <a:r>
                        <a:rPr lang="en-US" sz="600" u="none" strike="noStrike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 circumstances. 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(200M) / EX-SDI (500M))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7544" y="126496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(IMX-291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Lens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 2.0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11560" y="2924944"/>
            <a:ext cx="2748766" cy="586924"/>
            <a:chOff x="611560" y="2924944"/>
            <a:chExt cx="2748766" cy="586924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1" y="2971868"/>
              <a:ext cx="2581345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직사각형 21"/>
            <p:cNvSpPr/>
            <p:nvPr/>
          </p:nvSpPr>
          <p:spPr>
            <a:xfrm>
              <a:off x="611560" y="2924944"/>
              <a:ext cx="508580" cy="29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75" y="4317556"/>
            <a:ext cx="2059230" cy="180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4DAE4120-5BBB-4342-8B06-E49AEF5DFA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44208" y="834514"/>
            <a:ext cx="1757417" cy="144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6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302</Words>
  <Application>Microsoft Office PowerPoint</Application>
  <PresentationFormat>화면 슬라이드 쇼(4:3)</PresentationFormat>
  <Paragraphs>52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43</cp:revision>
  <dcterms:created xsi:type="dcterms:W3CDTF">2016-02-23T04:54:37Z</dcterms:created>
  <dcterms:modified xsi:type="dcterms:W3CDTF">2018-08-13T10:33:01Z</dcterms:modified>
</cp:coreProperties>
</file>