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906000" type="A4"/>
  <p:notesSz cx="6858000" cy="9906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1" d="100"/>
          <a:sy n="81" d="100"/>
        </p:scale>
        <p:origin x="-3300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4350" y="3070860"/>
            <a:ext cx="5829300" cy="20802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28700" y="5547360"/>
            <a:ext cx="4800600" cy="2476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12/14/2018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12/14/2018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42900" y="2278380"/>
            <a:ext cx="2983230" cy="6537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531870" y="2278380"/>
            <a:ext cx="2983230" cy="6537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12/14/2018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12/14/2018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12/14/2018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285750" y="1217675"/>
            <a:ext cx="1719827" cy="18370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8409" y="809625"/>
            <a:ext cx="6501180" cy="406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9550" y="3345688"/>
            <a:ext cx="6438900" cy="5979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331720" y="9212580"/>
            <a:ext cx="2194560" cy="495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42900" y="9212580"/>
            <a:ext cx="1577340" cy="495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12/14/2018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937760" y="9212580"/>
            <a:ext cx="1577340" cy="495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9" Type="http://schemas.openxmlformats.org/officeDocument/2006/relationships/image" Target="../media/image39.png"/><Relationship Id="rId21" Type="http://schemas.openxmlformats.org/officeDocument/2006/relationships/image" Target="../media/image21.png"/><Relationship Id="rId34" Type="http://schemas.openxmlformats.org/officeDocument/2006/relationships/image" Target="../media/image34.png"/><Relationship Id="rId42" Type="http://schemas.openxmlformats.org/officeDocument/2006/relationships/image" Target="../media/image42.png"/><Relationship Id="rId47" Type="http://schemas.openxmlformats.org/officeDocument/2006/relationships/image" Target="../media/image47.png"/><Relationship Id="rId50" Type="http://schemas.openxmlformats.org/officeDocument/2006/relationships/image" Target="../media/image50.png"/><Relationship Id="rId55" Type="http://schemas.openxmlformats.org/officeDocument/2006/relationships/image" Target="../media/image55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9" Type="http://schemas.openxmlformats.org/officeDocument/2006/relationships/image" Target="../media/image29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32" Type="http://schemas.openxmlformats.org/officeDocument/2006/relationships/image" Target="../media/image32.png"/><Relationship Id="rId37" Type="http://schemas.openxmlformats.org/officeDocument/2006/relationships/image" Target="../media/image37.png"/><Relationship Id="rId40" Type="http://schemas.openxmlformats.org/officeDocument/2006/relationships/image" Target="../media/image40.png"/><Relationship Id="rId45" Type="http://schemas.openxmlformats.org/officeDocument/2006/relationships/image" Target="../media/image45.png"/><Relationship Id="rId53" Type="http://schemas.openxmlformats.org/officeDocument/2006/relationships/image" Target="../media/image53.png"/><Relationship Id="rId58" Type="http://schemas.openxmlformats.org/officeDocument/2006/relationships/image" Target="../media/image58.png"/><Relationship Id="rId5" Type="http://schemas.openxmlformats.org/officeDocument/2006/relationships/image" Target="../media/image5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Relationship Id="rId30" Type="http://schemas.openxmlformats.org/officeDocument/2006/relationships/image" Target="../media/image30.png"/><Relationship Id="rId35" Type="http://schemas.openxmlformats.org/officeDocument/2006/relationships/image" Target="../media/image35.png"/><Relationship Id="rId43" Type="http://schemas.openxmlformats.org/officeDocument/2006/relationships/image" Target="../media/image43.png"/><Relationship Id="rId48" Type="http://schemas.openxmlformats.org/officeDocument/2006/relationships/image" Target="../media/image48.png"/><Relationship Id="rId56" Type="http://schemas.openxmlformats.org/officeDocument/2006/relationships/image" Target="../media/image56.png"/><Relationship Id="rId8" Type="http://schemas.openxmlformats.org/officeDocument/2006/relationships/image" Target="../media/image8.png"/><Relationship Id="rId51" Type="http://schemas.openxmlformats.org/officeDocument/2006/relationships/image" Target="../media/image51.jpg"/><Relationship Id="rId3" Type="http://schemas.openxmlformats.org/officeDocument/2006/relationships/image" Target="../media/image3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33" Type="http://schemas.openxmlformats.org/officeDocument/2006/relationships/image" Target="../media/image33.png"/><Relationship Id="rId38" Type="http://schemas.openxmlformats.org/officeDocument/2006/relationships/image" Target="../media/image38.png"/><Relationship Id="rId46" Type="http://schemas.openxmlformats.org/officeDocument/2006/relationships/image" Target="../media/image46.png"/><Relationship Id="rId59" Type="http://schemas.openxmlformats.org/officeDocument/2006/relationships/image" Target="../media/image59.png"/><Relationship Id="rId20" Type="http://schemas.openxmlformats.org/officeDocument/2006/relationships/image" Target="../media/image20.png"/><Relationship Id="rId41" Type="http://schemas.openxmlformats.org/officeDocument/2006/relationships/image" Target="../media/image41.png"/><Relationship Id="rId54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png"/><Relationship Id="rId36" Type="http://schemas.openxmlformats.org/officeDocument/2006/relationships/image" Target="../media/image36.png"/><Relationship Id="rId49" Type="http://schemas.openxmlformats.org/officeDocument/2006/relationships/image" Target="../media/image49.png"/><Relationship Id="rId57" Type="http://schemas.openxmlformats.org/officeDocument/2006/relationships/image" Target="../media/image57.png"/><Relationship Id="rId10" Type="http://schemas.openxmlformats.org/officeDocument/2006/relationships/image" Target="../media/image10.png"/><Relationship Id="rId31" Type="http://schemas.openxmlformats.org/officeDocument/2006/relationships/image" Target="../media/image31.png"/><Relationship Id="rId44" Type="http://schemas.openxmlformats.org/officeDocument/2006/relationships/image" Target="../media/image44.png"/><Relationship Id="rId52" Type="http://schemas.openxmlformats.org/officeDocument/2006/relationships/image" Target="../media/image5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8409" y="809625"/>
            <a:ext cx="150495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HOUSING</a:t>
            </a:r>
          </a:p>
        </p:txBody>
      </p:sp>
      <p:sp>
        <p:nvSpPr>
          <p:cNvPr id="3" name="object 3"/>
          <p:cNvSpPr/>
          <p:nvPr/>
        </p:nvSpPr>
        <p:spPr>
          <a:xfrm>
            <a:off x="652462" y="1038225"/>
            <a:ext cx="753110" cy="752475"/>
          </a:xfrm>
          <a:custGeom>
            <a:avLst/>
            <a:gdLst/>
            <a:ahLst/>
            <a:cxnLst/>
            <a:rect l="l" t="t" r="r" b="b"/>
            <a:pathLst>
              <a:path w="753110" h="752475">
                <a:moveTo>
                  <a:pt x="376237" y="0"/>
                </a:moveTo>
                <a:lnTo>
                  <a:pt x="329044" y="2930"/>
                </a:lnTo>
                <a:lnTo>
                  <a:pt x="283599" y="11488"/>
                </a:lnTo>
                <a:lnTo>
                  <a:pt x="240257" y="25320"/>
                </a:lnTo>
                <a:lnTo>
                  <a:pt x="199368" y="44075"/>
                </a:lnTo>
                <a:lnTo>
                  <a:pt x="161287" y="67400"/>
                </a:lnTo>
                <a:lnTo>
                  <a:pt x="126365" y="94944"/>
                </a:lnTo>
                <a:lnTo>
                  <a:pt x="94955" y="126354"/>
                </a:lnTo>
                <a:lnTo>
                  <a:pt x="67410" y="161279"/>
                </a:lnTo>
                <a:lnTo>
                  <a:pt x="44083" y="199367"/>
                </a:lnTo>
                <a:lnTo>
                  <a:pt x="25325" y="240265"/>
                </a:lnTo>
                <a:lnTo>
                  <a:pt x="11490" y="283621"/>
                </a:lnTo>
                <a:lnTo>
                  <a:pt x="2931" y="329084"/>
                </a:lnTo>
                <a:lnTo>
                  <a:pt x="0" y="376300"/>
                </a:lnTo>
                <a:lnTo>
                  <a:pt x="2931" y="423490"/>
                </a:lnTo>
                <a:lnTo>
                  <a:pt x="11490" y="468930"/>
                </a:lnTo>
                <a:lnTo>
                  <a:pt x="25325" y="512267"/>
                </a:lnTo>
                <a:lnTo>
                  <a:pt x="44083" y="553149"/>
                </a:lnTo>
                <a:lnTo>
                  <a:pt x="67410" y="591224"/>
                </a:lnTo>
                <a:lnTo>
                  <a:pt x="94955" y="626139"/>
                </a:lnTo>
                <a:lnTo>
                  <a:pt x="126365" y="657543"/>
                </a:lnTo>
                <a:lnTo>
                  <a:pt x="161287" y="685081"/>
                </a:lnTo>
                <a:lnTo>
                  <a:pt x="199368" y="708403"/>
                </a:lnTo>
                <a:lnTo>
                  <a:pt x="240257" y="727156"/>
                </a:lnTo>
                <a:lnTo>
                  <a:pt x="283599" y="740987"/>
                </a:lnTo>
                <a:lnTo>
                  <a:pt x="329044" y="749544"/>
                </a:lnTo>
                <a:lnTo>
                  <a:pt x="376237" y="752475"/>
                </a:lnTo>
                <a:lnTo>
                  <a:pt x="423434" y="749544"/>
                </a:lnTo>
                <a:lnTo>
                  <a:pt x="468883" y="740987"/>
                </a:lnTo>
                <a:lnTo>
                  <a:pt x="512231" y="727156"/>
                </a:lnTo>
                <a:lnTo>
                  <a:pt x="553126" y="708403"/>
                </a:lnTo>
                <a:lnTo>
                  <a:pt x="591214" y="685081"/>
                </a:lnTo>
                <a:lnTo>
                  <a:pt x="626142" y="657543"/>
                </a:lnTo>
                <a:lnTo>
                  <a:pt x="657559" y="626139"/>
                </a:lnTo>
                <a:lnTo>
                  <a:pt x="685110" y="591224"/>
                </a:lnTo>
                <a:lnTo>
                  <a:pt x="708443" y="553149"/>
                </a:lnTo>
                <a:lnTo>
                  <a:pt x="727205" y="512267"/>
                </a:lnTo>
                <a:lnTo>
                  <a:pt x="741044" y="468930"/>
                </a:lnTo>
                <a:lnTo>
                  <a:pt x="749606" y="423490"/>
                </a:lnTo>
                <a:lnTo>
                  <a:pt x="749815" y="420116"/>
                </a:lnTo>
                <a:lnTo>
                  <a:pt x="376237" y="420116"/>
                </a:lnTo>
                <a:lnTo>
                  <a:pt x="359158" y="416661"/>
                </a:lnTo>
                <a:lnTo>
                  <a:pt x="345211" y="407241"/>
                </a:lnTo>
                <a:lnTo>
                  <a:pt x="335807" y="393273"/>
                </a:lnTo>
                <a:lnTo>
                  <a:pt x="332359" y="376174"/>
                </a:lnTo>
                <a:lnTo>
                  <a:pt x="335807" y="359148"/>
                </a:lnTo>
                <a:lnTo>
                  <a:pt x="345211" y="345217"/>
                </a:lnTo>
                <a:lnTo>
                  <a:pt x="359158" y="335811"/>
                </a:lnTo>
                <a:lnTo>
                  <a:pt x="376237" y="332358"/>
                </a:lnTo>
                <a:lnTo>
                  <a:pt x="749809" y="332358"/>
                </a:lnTo>
                <a:lnTo>
                  <a:pt x="749606" y="329084"/>
                </a:lnTo>
                <a:lnTo>
                  <a:pt x="741044" y="283621"/>
                </a:lnTo>
                <a:lnTo>
                  <a:pt x="727205" y="240265"/>
                </a:lnTo>
                <a:lnTo>
                  <a:pt x="708443" y="199367"/>
                </a:lnTo>
                <a:lnTo>
                  <a:pt x="685110" y="161279"/>
                </a:lnTo>
                <a:lnTo>
                  <a:pt x="657559" y="126354"/>
                </a:lnTo>
                <a:lnTo>
                  <a:pt x="626142" y="94944"/>
                </a:lnTo>
                <a:lnTo>
                  <a:pt x="591214" y="67400"/>
                </a:lnTo>
                <a:lnTo>
                  <a:pt x="553126" y="44075"/>
                </a:lnTo>
                <a:lnTo>
                  <a:pt x="512231" y="25320"/>
                </a:lnTo>
                <a:lnTo>
                  <a:pt x="468883" y="11488"/>
                </a:lnTo>
                <a:lnTo>
                  <a:pt x="423434" y="2930"/>
                </a:lnTo>
                <a:lnTo>
                  <a:pt x="376237" y="0"/>
                </a:lnTo>
                <a:close/>
              </a:path>
              <a:path w="753110" h="752475">
                <a:moveTo>
                  <a:pt x="749809" y="332358"/>
                </a:moveTo>
                <a:lnTo>
                  <a:pt x="376237" y="332358"/>
                </a:lnTo>
                <a:lnTo>
                  <a:pt x="393316" y="335811"/>
                </a:lnTo>
                <a:lnTo>
                  <a:pt x="407263" y="345217"/>
                </a:lnTo>
                <a:lnTo>
                  <a:pt x="416667" y="359148"/>
                </a:lnTo>
                <a:lnTo>
                  <a:pt x="420116" y="376174"/>
                </a:lnTo>
                <a:lnTo>
                  <a:pt x="416667" y="393273"/>
                </a:lnTo>
                <a:lnTo>
                  <a:pt x="407263" y="407241"/>
                </a:lnTo>
                <a:lnTo>
                  <a:pt x="393316" y="416661"/>
                </a:lnTo>
                <a:lnTo>
                  <a:pt x="376237" y="420116"/>
                </a:lnTo>
                <a:lnTo>
                  <a:pt x="749815" y="420116"/>
                </a:lnTo>
                <a:lnTo>
                  <a:pt x="752538" y="376300"/>
                </a:lnTo>
                <a:lnTo>
                  <a:pt x="749809" y="332358"/>
                </a:lnTo>
                <a:close/>
              </a:path>
            </a:pathLst>
          </a:custGeom>
          <a:solidFill>
            <a:srgbClr val="5B9BD4">
              <a:alpha val="1490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700" y="408051"/>
            <a:ext cx="1278255" cy="1279525"/>
          </a:xfrm>
          <a:custGeom>
            <a:avLst/>
            <a:gdLst/>
            <a:ahLst/>
            <a:cxnLst/>
            <a:rect l="l" t="t" r="r" b="b"/>
            <a:pathLst>
              <a:path w="1278255" h="1279525">
                <a:moveTo>
                  <a:pt x="638975" y="0"/>
                </a:moveTo>
                <a:lnTo>
                  <a:pt x="591287" y="1754"/>
                </a:lnTo>
                <a:lnTo>
                  <a:pt x="544552" y="6935"/>
                </a:lnTo>
                <a:lnTo>
                  <a:pt x="498892" y="15419"/>
                </a:lnTo>
                <a:lnTo>
                  <a:pt x="454431" y="27082"/>
                </a:lnTo>
                <a:lnTo>
                  <a:pt x="411292" y="41801"/>
                </a:lnTo>
                <a:lnTo>
                  <a:pt x="369599" y="59452"/>
                </a:lnTo>
                <a:lnTo>
                  <a:pt x="329476" y="79911"/>
                </a:lnTo>
                <a:lnTo>
                  <a:pt x="291047" y="103054"/>
                </a:lnTo>
                <a:lnTo>
                  <a:pt x="254433" y="128759"/>
                </a:lnTo>
                <a:lnTo>
                  <a:pt x="219761" y="156901"/>
                </a:lnTo>
                <a:lnTo>
                  <a:pt x="187151" y="187356"/>
                </a:lnTo>
                <a:lnTo>
                  <a:pt x="156730" y="220002"/>
                </a:lnTo>
                <a:lnTo>
                  <a:pt x="128619" y="254713"/>
                </a:lnTo>
                <a:lnTo>
                  <a:pt x="102943" y="291368"/>
                </a:lnTo>
                <a:lnTo>
                  <a:pt x="79824" y="329841"/>
                </a:lnTo>
                <a:lnTo>
                  <a:pt x="59388" y="370010"/>
                </a:lnTo>
                <a:lnTo>
                  <a:pt x="41756" y="411750"/>
                </a:lnTo>
                <a:lnTo>
                  <a:pt x="27053" y="454938"/>
                </a:lnTo>
                <a:lnTo>
                  <a:pt x="15403" y="499451"/>
                </a:lnTo>
                <a:lnTo>
                  <a:pt x="6928" y="545164"/>
                </a:lnTo>
                <a:lnTo>
                  <a:pt x="1752" y="591955"/>
                </a:lnTo>
                <a:lnTo>
                  <a:pt x="0" y="639699"/>
                </a:lnTo>
                <a:lnTo>
                  <a:pt x="1752" y="687443"/>
                </a:lnTo>
                <a:lnTo>
                  <a:pt x="6928" y="734236"/>
                </a:lnTo>
                <a:lnTo>
                  <a:pt x="15403" y="779952"/>
                </a:lnTo>
                <a:lnTo>
                  <a:pt x="27053" y="824470"/>
                </a:lnTo>
                <a:lnTo>
                  <a:pt x="41756" y="867664"/>
                </a:lnTo>
                <a:lnTo>
                  <a:pt x="59388" y="909410"/>
                </a:lnTo>
                <a:lnTo>
                  <a:pt x="79824" y="949586"/>
                </a:lnTo>
                <a:lnTo>
                  <a:pt x="102943" y="988067"/>
                </a:lnTo>
                <a:lnTo>
                  <a:pt x="128619" y="1024730"/>
                </a:lnTo>
                <a:lnTo>
                  <a:pt x="156730" y="1059450"/>
                </a:lnTo>
                <a:lnTo>
                  <a:pt x="187151" y="1092104"/>
                </a:lnTo>
                <a:lnTo>
                  <a:pt x="219761" y="1122568"/>
                </a:lnTo>
                <a:lnTo>
                  <a:pt x="254433" y="1150719"/>
                </a:lnTo>
                <a:lnTo>
                  <a:pt x="291047" y="1176431"/>
                </a:lnTo>
                <a:lnTo>
                  <a:pt x="329476" y="1199583"/>
                </a:lnTo>
                <a:lnTo>
                  <a:pt x="369599" y="1220049"/>
                </a:lnTo>
                <a:lnTo>
                  <a:pt x="411292" y="1237706"/>
                </a:lnTo>
                <a:lnTo>
                  <a:pt x="454431" y="1252431"/>
                </a:lnTo>
                <a:lnTo>
                  <a:pt x="498892" y="1264099"/>
                </a:lnTo>
                <a:lnTo>
                  <a:pt x="544552" y="1272586"/>
                </a:lnTo>
                <a:lnTo>
                  <a:pt x="591287" y="1277769"/>
                </a:lnTo>
                <a:lnTo>
                  <a:pt x="638975" y="1279525"/>
                </a:lnTo>
                <a:lnTo>
                  <a:pt x="686661" y="1277769"/>
                </a:lnTo>
                <a:lnTo>
                  <a:pt x="733396" y="1272586"/>
                </a:lnTo>
                <a:lnTo>
                  <a:pt x="779056" y="1264099"/>
                </a:lnTo>
                <a:lnTo>
                  <a:pt x="823518" y="1252431"/>
                </a:lnTo>
                <a:lnTo>
                  <a:pt x="866659" y="1237706"/>
                </a:lnTo>
                <a:lnTo>
                  <a:pt x="908354" y="1220049"/>
                </a:lnTo>
                <a:lnTo>
                  <a:pt x="948479" y="1199583"/>
                </a:lnTo>
                <a:lnTo>
                  <a:pt x="986912" y="1176431"/>
                </a:lnTo>
                <a:lnTo>
                  <a:pt x="1023529" y="1150719"/>
                </a:lnTo>
                <a:lnTo>
                  <a:pt x="1058205" y="1122568"/>
                </a:lnTo>
                <a:lnTo>
                  <a:pt x="1090818" y="1092104"/>
                </a:lnTo>
                <a:lnTo>
                  <a:pt x="1121244" y="1059450"/>
                </a:lnTo>
                <a:lnTo>
                  <a:pt x="1149359" y="1024730"/>
                </a:lnTo>
                <a:lnTo>
                  <a:pt x="1175039" y="988067"/>
                </a:lnTo>
                <a:lnTo>
                  <a:pt x="1191908" y="959993"/>
                </a:lnTo>
                <a:lnTo>
                  <a:pt x="638975" y="959993"/>
                </a:lnTo>
                <a:lnTo>
                  <a:pt x="591762" y="956520"/>
                </a:lnTo>
                <a:lnTo>
                  <a:pt x="546700" y="946433"/>
                </a:lnTo>
                <a:lnTo>
                  <a:pt x="504283" y="930226"/>
                </a:lnTo>
                <a:lnTo>
                  <a:pt x="465006" y="908396"/>
                </a:lnTo>
                <a:lnTo>
                  <a:pt x="429362" y="881436"/>
                </a:lnTo>
                <a:lnTo>
                  <a:pt x="397846" y="849842"/>
                </a:lnTo>
                <a:lnTo>
                  <a:pt x="370953" y="814110"/>
                </a:lnTo>
                <a:lnTo>
                  <a:pt x="349175" y="774734"/>
                </a:lnTo>
                <a:lnTo>
                  <a:pt x="333008" y="732210"/>
                </a:lnTo>
                <a:lnTo>
                  <a:pt x="322945" y="687033"/>
                </a:lnTo>
                <a:lnTo>
                  <a:pt x="319481" y="639699"/>
                </a:lnTo>
                <a:lnTo>
                  <a:pt x="322945" y="592364"/>
                </a:lnTo>
                <a:lnTo>
                  <a:pt x="333008" y="547187"/>
                </a:lnTo>
                <a:lnTo>
                  <a:pt x="349175" y="504663"/>
                </a:lnTo>
                <a:lnTo>
                  <a:pt x="370953" y="465287"/>
                </a:lnTo>
                <a:lnTo>
                  <a:pt x="397846" y="429555"/>
                </a:lnTo>
                <a:lnTo>
                  <a:pt x="429362" y="397961"/>
                </a:lnTo>
                <a:lnTo>
                  <a:pt x="465006" y="371001"/>
                </a:lnTo>
                <a:lnTo>
                  <a:pt x="504283" y="349171"/>
                </a:lnTo>
                <a:lnTo>
                  <a:pt x="546700" y="332964"/>
                </a:lnTo>
                <a:lnTo>
                  <a:pt x="591762" y="322877"/>
                </a:lnTo>
                <a:lnTo>
                  <a:pt x="638975" y="319404"/>
                </a:lnTo>
                <a:lnTo>
                  <a:pt x="1191889" y="319404"/>
                </a:lnTo>
                <a:lnTo>
                  <a:pt x="1175039" y="291368"/>
                </a:lnTo>
                <a:lnTo>
                  <a:pt x="1149359" y="254713"/>
                </a:lnTo>
                <a:lnTo>
                  <a:pt x="1121244" y="220002"/>
                </a:lnTo>
                <a:lnTo>
                  <a:pt x="1090818" y="187356"/>
                </a:lnTo>
                <a:lnTo>
                  <a:pt x="1058205" y="156901"/>
                </a:lnTo>
                <a:lnTo>
                  <a:pt x="1023529" y="128759"/>
                </a:lnTo>
                <a:lnTo>
                  <a:pt x="986912" y="103054"/>
                </a:lnTo>
                <a:lnTo>
                  <a:pt x="948479" y="79911"/>
                </a:lnTo>
                <a:lnTo>
                  <a:pt x="908354" y="59452"/>
                </a:lnTo>
                <a:lnTo>
                  <a:pt x="866659" y="41801"/>
                </a:lnTo>
                <a:lnTo>
                  <a:pt x="823518" y="27082"/>
                </a:lnTo>
                <a:lnTo>
                  <a:pt x="779056" y="15419"/>
                </a:lnTo>
                <a:lnTo>
                  <a:pt x="733396" y="6935"/>
                </a:lnTo>
                <a:lnTo>
                  <a:pt x="686661" y="1754"/>
                </a:lnTo>
                <a:lnTo>
                  <a:pt x="638975" y="0"/>
                </a:lnTo>
                <a:close/>
              </a:path>
              <a:path w="1278255" h="1279525">
                <a:moveTo>
                  <a:pt x="1191889" y="319404"/>
                </a:moveTo>
                <a:lnTo>
                  <a:pt x="638975" y="319404"/>
                </a:lnTo>
                <a:lnTo>
                  <a:pt x="686184" y="322877"/>
                </a:lnTo>
                <a:lnTo>
                  <a:pt x="731244" y="332964"/>
                </a:lnTo>
                <a:lnTo>
                  <a:pt x="773658" y="349171"/>
                </a:lnTo>
                <a:lnTo>
                  <a:pt x="812934" y="371001"/>
                </a:lnTo>
                <a:lnTo>
                  <a:pt x="848576" y="397961"/>
                </a:lnTo>
                <a:lnTo>
                  <a:pt x="880091" y="429555"/>
                </a:lnTo>
                <a:lnTo>
                  <a:pt x="906985" y="465287"/>
                </a:lnTo>
                <a:lnTo>
                  <a:pt x="928762" y="504663"/>
                </a:lnTo>
                <a:lnTo>
                  <a:pt x="944929" y="547187"/>
                </a:lnTo>
                <a:lnTo>
                  <a:pt x="954992" y="592364"/>
                </a:lnTo>
                <a:lnTo>
                  <a:pt x="958456" y="639699"/>
                </a:lnTo>
                <a:lnTo>
                  <a:pt x="954992" y="687033"/>
                </a:lnTo>
                <a:lnTo>
                  <a:pt x="944929" y="732210"/>
                </a:lnTo>
                <a:lnTo>
                  <a:pt x="928762" y="774734"/>
                </a:lnTo>
                <a:lnTo>
                  <a:pt x="906985" y="814110"/>
                </a:lnTo>
                <a:lnTo>
                  <a:pt x="880091" y="849842"/>
                </a:lnTo>
                <a:lnTo>
                  <a:pt x="848576" y="881436"/>
                </a:lnTo>
                <a:lnTo>
                  <a:pt x="812934" y="908396"/>
                </a:lnTo>
                <a:lnTo>
                  <a:pt x="773658" y="930226"/>
                </a:lnTo>
                <a:lnTo>
                  <a:pt x="731244" y="946433"/>
                </a:lnTo>
                <a:lnTo>
                  <a:pt x="686184" y="956520"/>
                </a:lnTo>
                <a:lnTo>
                  <a:pt x="638975" y="959993"/>
                </a:lnTo>
                <a:lnTo>
                  <a:pt x="1191908" y="959993"/>
                </a:lnTo>
                <a:lnTo>
                  <a:pt x="1218601" y="909410"/>
                </a:lnTo>
                <a:lnTo>
                  <a:pt x="1236236" y="867664"/>
                </a:lnTo>
                <a:lnTo>
                  <a:pt x="1250941" y="824470"/>
                </a:lnTo>
                <a:lnTo>
                  <a:pt x="1262594" y="779952"/>
                </a:lnTo>
                <a:lnTo>
                  <a:pt x="1271071" y="734236"/>
                </a:lnTo>
                <a:lnTo>
                  <a:pt x="1276247" y="687443"/>
                </a:lnTo>
                <a:lnTo>
                  <a:pt x="1278001" y="639699"/>
                </a:lnTo>
                <a:lnTo>
                  <a:pt x="1276247" y="591955"/>
                </a:lnTo>
                <a:lnTo>
                  <a:pt x="1271071" y="545164"/>
                </a:lnTo>
                <a:lnTo>
                  <a:pt x="1262594" y="499451"/>
                </a:lnTo>
                <a:lnTo>
                  <a:pt x="1250941" y="454938"/>
                </a:lnTo>
                <a:lnTo>
                  <a:pt x="1236236" y="411750"/>
                </a:lnTo>
                <a:lnTo>
                  <a:pt x="1218601" y="370010"/>
                </a:lnTo>
                <a:lnTo>
                  <a:pt x="1198161" y="329841"/>
                </a:lnTo>
                <a:lnTo>
                  <a:pt x="1191889" y="319404"/>
                </a:lnTo>
                <a:close/>
              </a:path>
            </a:pathLst>
          </a:custGeom>
          <a:solidFill>
            <a:srgbClr val="5B9BD4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952876" y="1258188"/>
            <a:ext cx="618070" cy="1508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036189" y="9358071"/>
            <a:ext cx="7880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85" dirty="0">
                <a:solidFill>
                  <a:srgbClr val="888888"/>
                </a:solidFill>
                <a:latin typeface="Arial"/>
                <a:cs typeface="Arial"/>
              </a:rPr>
              <a:t>MADE </a:t>
            </a:r>
            <a:r>
              <a:rPr sz="900" spc="-50" dirty="0">
                <a:solidFill>
                  <a:srgbClr val="888888"/>
                </a:solidFill>
                <a:latin typeface="Arial"/>
                <a:cs typeface="Arial"/>
              </a:rPr>
              <a:t>IN</a:t>
            </a:r>
            <a:r>
              <a:rPr sz="900" spc="-85" dirty="0">
                <a:solidFill>
                  <a:srgbClr val="888888"/>
                </a:solidFill>
                <a:latin typeface="Arial"/>
                <a:cs typeface="Arial"/>
              </a:rPr>
              <a:t> </a:t>
            </a:r>
            <a:r>
              <a:rPr sz="900" spc="-130" dirty="0">
                <a:solidFill>
                  <a:srgbClr val="888888"/>
                </a:solidFill>
                <a:latin typeface="Arial"/>
                <a:cs typeface="Arial"/>
              </a:rPr>
              <a:t>KOREA</a:t>
            </a:r>
            <a:endParaRPr sz="900">
              <a:latin typeface="Arial"/>
              <a:cs typeface="Aria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4560148"/>
              </p:ext>
            </p:extLst>
          </p:nvPr>
        </p:nvGraphicFramePr>
        <p:xfrm>
          <a:off x="209550" y="3345688"/>
          <a:ext cx="6406515" cy="59677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19225"/>
                <a:gridCol w="4987290"/>
              </a:tblGrid>
              <a:tr h="26352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000" spc="75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이미지센서</a:t>
                      </a:r>
                      <a:endParaRPr sz="1000" dirty="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15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000" spc="75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비디오출력모드</a:t>
                      </a:r>
                      <a:endParaRPr sz="10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22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000" spc="75" dirty="0">
                          <a:latin typeface="Noto Sans CJK JP Regular"/>
                          <a:cs typeface="Noto Sans CJK JP Regular"/>
                        </a:rPr>
                        <a:t>총화소수</a:t>
                      </a:r>
                      <a:endParaRPr sz="10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15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000" spc="75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신호 대 잡음</a:t>
                      </a:r>
                      <a:r>
                        <a:rPr sz="1000" spc="-12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sz="1000" spc="75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비</a:t>
                      </a:r>
                      <a:endParaRPr sz="10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15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000" spc="75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최저조도</a:t>
                      </a:r>
                      <a:endParaRPr sz="10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22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000" spc="75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렌즈</a:t>
                      </a:r>
                      <a:endParaRPr sz="10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22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019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501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01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000" spc="75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셔터스피드</a:t>
                      </a:r>
                      <a:endParaRPr sz="10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22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01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01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01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000" spc="75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방수</a:t>
                      </a:r>
                      <a:r>
                        <a:rPr sz="1000" spc="15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sz="1000" spc="75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방진</a:t>
                      </a:r>
                      <a:endParaRPr sz="10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22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000" spc="75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생활방수</a:t>
                      </a:r>
                      <a:endParaRPr sz="10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22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07795">
                        <a:lnSpc>
                          <a:spcPct val="100000"/>
                        </a:lnSpc>
                        <a:spcBef>
                          <a:spcPts val="490"/>
                        </a:spcBef>
                        <a:tabLst>
                          <a:tab pos="2279650" algn="l"/>
                        </a:tabLst>
                      </a:pPr>
                      <a:r>
                        <a:rPr sz="1000" spc="75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은	기본장착</a:t>
                      </a:r>
                      <a:endParaRPr sz="10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22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04545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000" spc="75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에서 지원이 되어야</a:t>
                      </a:r>
                      <a:r>
                        <a:rPr sz="1000" spc="-85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sz="1000" spc="75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합니다</a:t>
                      </a:r>
                      <a:endParaRPr sz="10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22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019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6352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000" spc="75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입력전원</a:t>
                      </a:r>
                      <a:endParaRPr sz="10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22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000" spc="75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소비전력</a:t>
                      </a:r>
                      <a:endParaRPr sz="10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22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17775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000" spc="75" dirty="0">
                          <a:latin typeface="Noto Sans CJK JP Regular"/>
                          <a:cs typeface="Noto Sans CJK JP Regular"/>
                        </a:rPr>
                        <a:t>필터체인지동작시</a:t>
                      </a:r>
                      <a:endParaRPr sz="10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22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000" spc="75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동작온도</a:t>
                      </a:r>
                      <a:endParaRPr sz="10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22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ct val="100000"/>
                        </a:lnSpc>
                        <a:spcBef>
                          <a:spcPts val="420"/>
                        </a:spcBef>
                        <a:tabLst>
                          <a:tab pos="661035" algn="l"/>
                        </a:tabLst>
                      </a:pPr>
                      <a:r>
                        <a:rPr sz="1000" spc="-130" dirty="0">
                          <a:solidFill>
                            <a:srgbClr val="0D0D0D"/>
                          </a:solidFill>
                          <a:latin typeface="DejaVu Sans"/>
                          <a:cs typeface="DejaVu Sans"/>
                        </a:rPr>
                        <a:t>℃	℃</a:t>
                      </a:r>
                      <a:endParaRPr sz="1000">
                        <a:latin typeface="DejaVu Sans"/>
                        <a:cs typeface="DejaVu Sans"/>
                      </a:endParaRPr>
                    </a:p>
                  </a:txBody>
                  <a:tcPr marL="0" marR="0" marT="53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spc="75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보관온도</a:t>
                      </a:r>
                      <a:endParaRPr sz="10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ct val="100000"/>
                        </a:lnSpc>
                        <a:spcBef>
                          <a:spcPts val="420"/>
                        </a:spcBef>
                        <a:tabLst>
                          <a:tab pos="661035" algn="l"/>
                        </a:tabLst>
                      </a:pPr>
                      <a:r>
                        <a:rPr sz="1000" spc="-130" dirty="0">
                          <a:solidFill>
                            <a:srgbClr val="0D0D0D"/>
                          </a:solidFill>
                          <a:latin typeface="DejaVu Sans"/>
                          <a:cs typeface="DejaVu Sans"/>
                        </a:rPr>
                        <a:t>℃	℃</a:t>
                      </a:r>
                      <a:endParaRPr sz="1000">
                        <a:latin typeface="DejaVu Sans"/>
                        <a:cs typeface="DejaVu Sans"/>
                      </a:endParaRPr>
                    </a:p>
                  </a:txBody>
                  <a:tcPr marL="0" marR="0" marT="53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spc="75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동작습도</a:t>
                      </a:r>
                      <a:endParaRPr sz="10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spc="75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크기</a:t>
                      </a:r>
                      <a:endParaRPr sz="10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9" name="object 9"/>
          <p:cNvSpPr/>
          <p:nvPr/>
        </p:nvSpPr>
        <p:spPr>
          <a:xfrm>
            <a:off x="1674620" y="3443604"/>
            <a:ext cx="1343929" cy="899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68526" y="3667633"/>
            <a:ext cx="333248" cy="1615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652525" y="3928236"/>
            <a:ext cx="2157475" cy="1615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639189" y="4194936"/>
            <a:ext cx="650582" cy="1615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639189" y="4458970"/>
            <a:ext cx="373075" cy="1615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950085" y="4458970"/>
            <a:ext cx="106680" cy="1615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003805" y="4458970"/>
            <a:ext cx="1001268" cy="16154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924301" y="4458970"/>
            <a:ext cx="106680" cy="1615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977642" y="4458970"/>
            <a:ext cx="983310" cy="16154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895344" y="4458970"/>
            <a:ext cx="652614" cy="16154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652914" y="4753102"/>
            <a:ext cx="1340524" cy="12496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19456" y="5230367"/>
            <a:ext cx="508927" cy="16154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19456" y="5480939"/>
            <a:ext cx="560984" cy="16154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639189" y="5480939"/>
            <a:ext cx="517639" cy="16154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639189" y="5738114"/>
            <a:ext cx="349300" cy="16154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19456" y="5995161"/>
            <a:ext cx="343408" cy="16154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639189" y="5995161"/>
            <a:ext cx="708151" cy="16154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276601" y="5995161"/>
            <a:ext cx="106680" cy="16154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329942" y="5995161"/>
            <a:ext cx="371475" cy="16154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19456" y="6245682"/>
            <a:ext cx="876744" cy="161848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639189" y="6245682"/>
            <a:ext cx="345439" cy="16184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19456" y="6496558"/>
            <a:ext cx="730186" cy="161544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639189" y="6496558"/>
            <a:ext cx="2209291" cy="161544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72440" y="6753479"/>
            <a:ext cx="97536" cy="161544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19456" y="7017384"/>
            <a:ext cx="321056" cy="16154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639189" y="7017384"/>
            <a:ext cx="1458595" cy="161544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194050" y="7017384"/>
            <a:ext cx="786561" cy="161544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483609" y="7017384"/>
            <a:ext cx="88391" cy="161544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19456" y="7281036"/>
            <a:ext cx="392430" cy="16154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33400" y="7281036"/>
            <a:ext cx="106679" cy="16154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86740" y="7281036"/>
            <a:ext cx="321056" cy="16154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639189" y="7281036"/>
            <a:ext cx="855408" cy="161544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102609" y="7281036"/>
            <a:ext cx="88391" cy="161544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639189" y="7795209"/>
            <a:ext cx="491515" cy="161848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639189" y="8059166"/>
            <a:ext cx="981595" cy="161544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563114" y="8059166"/>
            <a:ext cx="784885" cy="161544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276600" y="8059166"/>
            <a:ext cx="928547" cy="161544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257800" y="8059166"/>
            <a:ext cx="109727" cy="161544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639189" y="8322818"/>
            <a:ext cx="106680" cy="16154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692529" y="8322818"/>
            <a:ext cx="201168" cy="16154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985517" y="8322818"/>
            <a:ext cx="365760" cy="161544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639189" y="8586825"/>
            <a:ext cx="106680" cy="16154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692529" y="8586825"/>
            <a:ext cx="201168" cy="161544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985517" y="8586825"/>
            <a:ext cx="365760" cy="161544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639189" y="8850477"/>
            <a:ext cx="816648" cy="161544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639189" y="9114129"/>
            <a:ext cx="268224" cy="161544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840357" y="9114129"/>
            <a:ext cx="169163" cy="161544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942464" y="9114129"/>
            <a:ext cx="450253" cy="161544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351277" y="9114129"/>
            <a:ext cx="361188" cy="161544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645410" y="9114129"/>
            <a:ext cx="169163" cy="161544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747517" y="9114129"/>
            <a:ext cx="466712" cy="161544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171189" y="9114129"/>
            <a:ext cx="362966" cy="161544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467100" y="9114129"/>
            <a:ext cx="169163" cy="161544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569208" y="9114129"/>
            <a:ext cx="494144" cy="161544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1741423" y="9579965"/>
            <a:ext cx="426756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75" dirty="0">
                <a:latin typeface="Noto Sans CJK JP Regular"/>
                <a:cs typeface="Noto Sans CJK JP Regular"/>
              </a:rPr>
              <a:t>품질향상을 위해 제품의 스펙은 사전예고없이 변경될 수</a:t>
            </a:r>
            <a:r>
              <a:rPr sz="1000" spc="100" dirty="0">
                <a:latin typeface="Noto Sans CJK JP Regular"/>
                <a:cs typeface="Noto Sans CJK JP Regular"/>
              </a:rPr>
              <a:t> </a:t>
            </a:r>
            <a:r>
              <a:rPr sz="1000" spc="70" dirty="0">
                <a:latin typeface="Noto Sans CJK JP Regular"/>
                <a:cs typeface="Noto Sans CJK JP Regular"/>
              </a:rPr>
              <a:t>있습니다.</a:t>
            </a:r>
            <a:endParaRPr sz="1000" dirty="0">
              <a:latin typeface="Noto Sans CJK JP Regular"/>
              <a:cs typeface="Noto Sans CJK JP Regular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2471213" y="1727757"/>
            <a:ext cx="3879056" cy="1156666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61925" y="203200"/>
            <a:ext cx="1785493" cy="565150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 txBox="1"/>
          <p:nvPr/>
        </p:nvSpPr>
        <p:spPr>
          <a:xfrm>
            <a:off x="1965325" y="341375"/>
            <a:ext cx="1501775" cy="422275"/>
          </a:xfrm>
          <a:prstGeom prst="rect">
            <a:avLst/>
          </a:prstGeom>
          <a:solidFill>
            <a:srgbClr val="2E5496"/>
          </a:solidFill>
          <a:ln w="12700">
            <a:solidFill>
              <a:srgbClr val="41709C"/>
            </a:solidFill>
          </a:ln>
        </p:spPr>
        <p:txBody>
          <a:bodyPr vert="horz" wrap="square" lIns="0" tIns="61594" rIns="0" bIns="0" rtlCol="0">
            <a:spAutoFit/>
          </a:bodyPr>
          <a:lstStyle/>
          <a:p>
            <a:pPr marL="407670">
              <a:lnSpc>
                <a:spcPct val="100000"/>
              </a:lnSpc>
              <a:spcBef>
                <a:spcPts val="484"/>
              </a:spcBef>
            </a:pPr>
            <a:r>
              <a:rPr sz="1800" spc="140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고급형</a:t>
            </a:r>
            <a:endParaRPr sz="1800">
              <a:latin typeface="Noto Sans CJK JP Regular"/>
              <a:cs typeface="Noto Sans CJK JP Regular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221386" y="3124200"/>
            <a:ext cx="2593187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15" dirty="0">
                <a:latin typeface="Noto Sans CJK JP Regular"/>
                <a:cs typeface="Noto Sans CJK JP Regular"/>
              </a:rPr>
              <a:t>MODEL</a:t>
            </a:r>
            <a:r>
              <a:rPr sz="1000" spc="70" dirty="0">
                <a:latin typeface="Noto Sans CJK JP Regular"/>
                <a:cs typeface="Noto Sans CJK JP Regular"/>
              </a:rPr>
              <a:t> </a:t>
            </a:r>
            <a:r>
              <a:rPr sz="1000" spc="60" dirty="0" smtClean="0">
                <a:latin typeface="Noto Sans CJK JP Regular"/>
                <a:cs typeface="Noto Sans CJK JP Regular"/>
              </a:rPr>
              <a:t>:</a:t>
            </a:r>
            <a:r>
              <a:rPr lang="en-US" sz="1000" spc="60" dirty="0" smtClean="0">
                <a:latin typeface="Noto Sans CJK JP Regular"/>
                <a:cs typeface="Noto Sans CJK JP Regular"/>
              </a:rPr>
              <a:t>ISQ-HS06HRF</a:t>
            </a:r>
            <a:endParaRPr sz="1000" dirty="0">
              <a:latin typeface="Noto Sans CJK JP Regular"/>
              <a:cs typeface="Noto Sans CJK JP Regular"/>
            </a:endParaRPr>
          </a:p>
        </p:txBody>
      </p:sp>
      <p:sp>
        <p:nvSpPr>
          <p:cNvPr id="74" name="object 70"/>
          <p:cNvSpPr/>
          <p:nvPr/>
        </p:nvSpPr>
        <p:spPr>
          <a:xfrm>
            <a:off x="5506198" y="573272"/>
            <a:ext cx="145415" cy="260985"/>
          </a:xfrm>
          <a:custGeom>
            <a:avLst/>
            <a:gdLst/>
            <a:ahLst/>
            <a:cxnLst/>
            <a:rect l="l" t="t" r="r" b="b"/>
            <a:pathLst>
              <a:path w="145414" h="260984">
                <a:moveTo>
                  <a:pt x="18615" y="194630"/>
                </a:moveTo>
                <a:lnTo>
                  <a:pt x="0" y="209319"/>
                </a:lnTo>
                <a:lnTo>
                  <a:pt x="6280" y="222344"/>
                </a:lnTo>
                <a:lnTo>
                  <a:pt x="13960" y="233648"/>
                </a:lnTo>
                <a:lnTo>
                  <a:pt x="52599" y="257978"/>
                </a:lnTo>
                <a:lnTo>
                  <a:pt x="74488" y="260732"/>
                </a:lnTo>
                <a:lnTo>
                  <a:pt x="88335" y="259412"/>
                </a:lnTo>
                <a:lnTo>
                  <a:pt x="101486" y="255683"/>
                </a:lnTo>
                <a:lnTo>
                  <a:pt x="113239" y="249887"/>
                </a:lnTo>
                <a:lnTo>
                  <a:pt x="122894" y="242370"/>
                </a:lnTo>
                <a:lnTo>
                  <a:pt x="126137" y="238698"/>
                </a:lnTo>
                <a:lnTo>
                  <a:pt x="70755" y="238698"/>
                </a:lnTo>
                <a:lnTo>
                  <a:pt x="56849" y="235944"/>
                </a:lnTo>
                <a:lnTo>
                  <a:pt x="43290" y="227681"/>
                </a:lnTo>
                <a:lnTo>
                  <a:pt x="30428" y="213909"/>
                </a:lnTo>
                <a:lnTo>
                  <a:pt x="18615" y="194630"/>
                </a:lnTo>
                <a:close/>
              </a:path>
              <a:path w="145414" h="260984">
                <a:moveTo>
                  <a:pt x="74488" y="0"/>
                </a:moveTo>
                <a:lnTo>
                  <a:pt x="66165" y="114"/>
                </a:lnTo>
                <a:lnTo>
                  <a:pt x="58191" y="917"/>
                </a:lnTo>
                <a:lnTo>
                  <a:pt x="50915" y="3095"/>
                </a:lnTo>
                <a:lnTo>
                  <a:pt x="44685" y="7337"/>
                </a:lnTo>
                <a:lnTo>
                  <a:pt x="37004" y="10783"/>
                </a:lnTo>
                <a:lnTo>
                  <a:pt x="15534" y="50553"/>
                </a:lnTo>
                <a:lnTo>
                  <a:pt x="14895" y="58760"/>
                </a:lnTo>
                <a:lnTo>
                  <a:pt x="15592" y="67591"/>
                </a:lnTo>
                <a:lnTo>
                  <a:pt x="40961" y="109248"/>
                </a:lnTo>
                <a:lnTo>
                  <a:pt x="67034" y="128526"/>
                </a:lnTo>
                <a:lnTo>
                  <a:pt x="80242" y="141039"/>
                </a:lnTo>
                <a:lnTo>
                  <a:pt x="107999" y="168924"/>
                </a:lnTo>
                <a:lnTo>
                  <a:pt x="115453" y="209319"/>
                </a:lnTo>
                <a:lnTo>
                  <a:pt x="111732" y="216664"/>
                </a:lnTo>
                <a:lnTo>
                  <a:pt x="100557" y="227681"/>
                </a:lnTo>
                <a:lnTo>
                  <a:pt x="78208" y="238698"/>
                </a:lnTo>
                <a:lnTo>
                  <a:pt x="126137" y="238698"/>
                </a:lnTo>
                <a:lnTo>
                  <a:pt x="132675" y="231296"/>
                </a:lnTo>
                <a:lnTo>
                  <a:pt x="139659" y="219877"/>
                </a:lnTo>
                <a:lnTo>
                  <a:pt x="143847" y="207770"/>
                </a:lnTo>
                <a:lnTo>
                  <a:pt x="145243" y="194630"/>
                </a:lnTo>
                <a:lnTo>
                  <a:pt x="144487" y="184244"/>
                </a:lnTo>
                <a:lnTo>
                  <a:pt x="141986" y="174892"/>
                </a:lnTo>
                <a:lnTo>
                  <a:pt x="137389" y="166229"/>
                </a:lnTo>
                <a:lnTo>
                  <a:pt x="130348" y="157912"/>
                </a:lnTo>
                <a:lnTo>
                  <a:pt x="123420" y="146890"/>
                </a:lnTo>
                <a:lnTo>
                  <a:pt x="89383" y="113839"/>
                </a:lnTo>
                <a:lnTo>
                  <a:pt x="60047" y="91632"/>
                </a:lnTo>
                <a:lnTo>
                  <a:pt x="55859" y="88134"/>
                </a:lnTo>
                <a:lnTo>
                  <a:pt x="48406" y="84465"/>
                </a:lnTo>
                <a:lnTo>
                  <a:pt x="44686" y="77117"/>
                </a:lnTo>
                <a:lnTo>
                  <a:pt x="44685" y="73447"/>
                </a:lnTo>
                <a:lnTo>
                  <a:pt x="40964" y="66097"/>
                </a:lnTo>
                <a:lnTo>
                  <a:pt x="40964" y="47741"/>
                </a:lnTo>
                <a:lnTo>
                  <a:pt x="48406" y="33054"/>
                </a:lnTo>
                <a:lnTo>
                  <a:pt x="54054" y="30353"/>
                </a:lnTo>
                <a:lnTo>
                  <a:pt x="60051" y="27999"/>
                </a:lnTo>
                <a:lnTo>
                  <a:pt x="66746" y="26336"/>
                </a:lnTo>
                <a:lnTo>
                  <a:pt x="74488" y="25705"/>
                </a:lnTo>
                <a:lnTo>
                  <a:pt x="127575" y="25705"/>
                </a:lnTo>
                <a:lnTo>
                  <a:pt x="123365" y="21113"/>
                </a:lnTo>
                <a:lnTo>
                  <a:pt x="82861" y="630"/>
                </a:lnTo>
                <a:lnTo>
                  <a:pt x="74488" y="0"/>
                </a:lnTo>
                <a:close/>
              </a:path>
              <a:path w="145414" h="260984">
                <a:moveTo>
                  <a:pt x="127575" y="25705"/>
                </a:moveTo>
                <a:lnTo>
                  <a:pt x="89383" y="25705"/>
                </a:lnTo>
                <a:lnTo>
                  <a:pt x="96824" y="29373"/>
                </a:lnTo>
                <a:lnTo>
                  <a:pt x="100845" y="34941"/>
                </a:lnTo>
                <a:lnTo>
                  <a:pt x="113067" y="47447"/>
                </a:lnTo>
                <a:lnTo>
                  <a:pt x="119173" y="55079"/>
                </a:lnTo>
                <a:lnTo>
                  <a:pt x="141522" y="40392"/>
                </a:lnTo>
                <a:lnTo>
                  <a:pt x="131572" y="30064"/>
                </a:lnTo>
                <a:lnTo>
                  <a:pt x="127575" y="25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1"/>
          <p:cNvSpPr/>
          <p:nvPr/>
        </p:nvSpPr>
        <p:spPr>
          <a:xfrm>
            <a:off x="5688685" y="639369"/>
            <a:ext cx="189941" cy="194635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2"/>
          <p:cNvSpPr/>
          <p:nvPr/>
        </p:nvSpPr>
        <p:spPr>
          <a:xfrm>
            <a:off x="5915870" y="639369"/>
            <a:ext cx="189941" cy="194635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3"/>
          <p:cNvSpPr/>
          <p:nvPr/>
        </p:nvSpPr>
        <p:spPr>
          <a:xfrm>
            <a:off x="6008987" y="466770"/>
            <a:ext cx="365125" cy="386080"/>
          </a:xfrm>
          <a:custGeom>
            <a:avLst/>
            <a:gdLst/>
            <a:ahLst/>
            <a:cxnLst/>
            <a:rect l="l" t="t" r="r" b="b"/>
            <a:pathLst>
              <a:path w="365125" h="386080">
                <a:moveTo>
                  <a:pt x="320774" y="341528"/>
                </a:moveTo>
                <a:lnTo>
                  <a:pt x="279286" y="341528"/>
                </a:lnTo>
                <a:lnTo>
                  <a:pt x="312848" y="385596"/>
                </a:lnTo>
                <a:lnTo>
                  <a:pt x="357596" y="385596"/>
                </a:lnTo>
                <a:lnTo>
                  <a:pt x="320774" y="341528"/>
                </a:lnTo>
                <a:close/>
              </a:path>
              <a:path w="365125" h="386080">
                <a:moveTo>
                  <a:pt x="115453" y="319493"/>
                </a:moveTo>
                <a:lnTo>
                  <a:pt x="121737" y="359488"/>
                </a:lnTo>
                <a:lnTo>
                  <a:pt x="160842" y="366488"/>
                </a:lnTo>
                <a:lnTo>
                  <a:pt x="182487" y="367234"/>
                </a:lnTo>
                <a:lnTo>
                  <a:pt x="207586" y="365800"/>
                </a:lnTo>
                <a:lnTo>
                  <a:pt x="232305" y="361267"/>
                </a:lnTo>
                <a:lnTo>
                  <a:pt x="256315" y="353291"/>
                </a:lnTo>
                <a:lnTo>
                  <a:pt x="279286" y="341528"/>
                </a:lnTo>
                <a:lnTo>
                  <a:pt x="320774" y="341528"/>
                </a:lnTo>
                <a:lnTo>
                  <a:pt x="314637" y="334183"/>
                </a:lnTo>
                <a:lnTo>
                  <a:pt x="178766" y="334183"/>
                </a:lnTo>
                <a:lnTo>
                  <a:pt x="162588" y="333437"/>
                </a:lnTo>
                <a:lnTo>
                  <a:pt x="147109" y="330970"/>
                </a:lnTo>
                <a:lnTo>
                  <a:pt x="131631" y="326437"/>
                </a:lnTo>
                <a:lnTo>
                  <a:pt x="115453" y="319493"/>
                </a:lnTo>
                <a:close/>
              </a:path>
              <a:path w="365125" h="386080">
                <a:moveTo>
                  <a:pt x="219706" y="212991"/>
                </a:moveTo>
                <a:lnTo>
                  <a:pt x="175046" y="212991"/>
                </a:lnTo>
                <a:lnTo>
                  <a:pt x="257038" y="315821"/>
                </a:lnTo>
                <a:lnTo>
                  <a:pt x="239553" y="323338"/>
                </a:lnTo>
                <a:lnTo>
                  <a:pt x="220669" y="329133"/>
                </a:lnTo>
                <a:lnTo>
                  <a:pt x="200402" y="332863"/>
                </a:lnTo>
                <a:lnTo>
                  <a:pt x="178766" y="334183"/>
                </a:lnTo>
                <a:lnTo>
                  <a:pt x="314637" y="334183"/>
                </a:lnTo>
                <a:lnTo>
                  <a:pt x="305431" y="323166"/>
                </a:lnTo>
                <a:lnTo>
                  <a:pt x="318679" y="307157"/>
                </a:lnTo>
                <a:lnTo>
                  <a:pt x="328788" y="293788"/>
                </a:lnTo>
                <a:lnTo>
                  <a:pt x="283057" y="293788"/>
                </a:lnTo>
                <a:lnTo>
                  <a:pt x="219706" y="212991"/>
                </a:lnTo>
                <a:close/>
              </a:path>
              <a:path w="365125" h="386080">
                <a:moveTo>
                  <a:pt x="286042" y="33054"/>
                </a:moveTo>
                <a:lnTo>
                  <a:pt x="182487" y="33054"/>
                </a:lnTo>
                <a:lnTo>
                  <a:pt x="199844" y="34432"/>
                </a:lnTo>
                <a:lnTo>
                  <a:pt x="217882" y="38565"/>
                </a:lnTo>
                <a:lnTo>
                  <a:pt x="253267" y="55091"/>
                </a:lnTo>
                <a:lnTo>
                  <a:pt x="286734" y="78499"/>
                </a:lnTo>
                <a:lnTo>
                  <a:pt x="309077" y="110170"/>
                </a:lnTo>
                <a:lnTo>
                  <a:pt x="326346" y="164396"/>
                </a:lnTo>
                <a:lnTo>
                  <a:pt x="327680" y="183617"/>
                </a:lnTo>
                <a:lnTo>
                  <a:pt x="324897" y="215294"/>
                </a:lnTo>
                <a:lnTo>
                  <a:pt x="316540" y="244215"/>
                </a:lnTo>
                <a:lnTo>
                  <a:pt x="302597" y="270380"/>
                </a:lnTo>
                <a:lnTo>
                  <a:pt x="283057" y="293788"/>
                </a:lnTo>
                <a:lnTo>
                  <a:pt x="328788" y="293788"/>
                </a:lnTo>
                <a:lnTo>
                  <a:pt x="350054" y="257065"/>
                </a:lnTo>
                <a:lnTo>
                  <a:pt x="364248" y="204387"/>
                </a:lnTo>
                <a:lnTo>
                  <a:pt x="365012" y="183617"/>
                </a:lnTo>
                <a:lnTo>
                  <a:pt x="361581" y="146493"/>
                </a:lnTo>
                <a:lnTo>
                  <a:pt x="351515" y="112466"/>
                </a:lnTo>
                <a:lnTo>
                  <a:pt x="335157" y="81884"/>
                </a:lnTo>
                <a:lnTo>
                  <a:pt x="312848" y="55091"/>
                </a:lnTo>
                <a:lnTo>
                  <a:pt x="286042" y="33054"/>
                </a:lnTo>
                <a:close/>
              </a:path>
              <a:path w="365125" h="386080">
                <a:moveTo>
                  <a:pt x="178766" y="0"/>
                </a:moveTo>
                <a:lnTo>
                  <a:pt x="131279" y="5969"/>
                </a:lnTo>
                <a:lnTo>
                  <a:pt x="89383" y="25705"/>
                </a:lnTo>
                <a:lnTo>
                  <a:pt x="50274" y="53252"/>
                </a:lnTo>
                <a:lnTo>
                  <a:pt x="22336" y="91815"/>
                </a:lnTo>
                <a:lnTo>
                  <a:pt x="3490" y="134673"/>
                </a:lnTo>
                <a:lnTo>
                  <a:pt x="0" y="150562"/>
                </a:lnTo>
                <a:lnTo>
                  <a:pt x="37244" y="157912"/>
                </a:lnTo>
                <a:lnTo>
                  <a:pt x="38523" y="144774"/>
                </a:lnTo>
                <a:lnTo>
                  <a:pt x="41896" y="132665"/>
                </a:lnTo>
                <a:lnTo>
                  <a:pt x="64008" y="92269"/>
                </a:lnTo>
                <a:lnTo>
                  <a:pt x="91937" y="64731"/>
                </a:lnTo>
                <a:lnTo>
                  <a:pt x="125400" y="45452"/>
                </a:lnTo>
                <a:lnTo>
                  <a:pt x="162993" y="34432"/>
                </a:lnTo>
                <a:lnTo>
                  <a:pt x="182487" y="33054"/>
                </a:lnTo>
                <a:lnTo>
                  <a:pt x="286042" y="33054"/>
                </a:lnTo>
                <a:lnTo>
                  <a:pt x="283531" y="30990"/>
                </a:lnTo>
                <a:lnTo>
                  <a:pt x="251402" y="13774"/>
                </a:lnTo>
                <a:lnTo>
                  <a:pt x="216475" y="3443"/>
                </a:lnTo>
                <a:lnTo>
                  <a:pt x="17876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4"/>
          <p:cNvSpPr/>
          <p:nvPr/>
        </p:nvSpPr>
        <p:spPr>
          <a:xfrm>
            <a:off x="5134383" y="468954"/>
            <a:ext cx="204470" cy="383540"/>
          </a:xfrm>
          <a:custGeom>
            <a:avLst/>
            <a:gdLst/>
            <a:ahLst/>
            <a:cxnLst/>
            <a:rect l="l" t="t" r="r" b="b"/>
            <a:pathLst>
              <a:path w="204470" h="383540">
                <a:moveTo>
                  <a:pt x="130758" y="34721"/>
                </a:moveTo>
                <a:lnTo>
                  <a:pt x="35422" y="34721"/>
                </a:lnTo>
                <a:lnTo>
                  <a:pt x="55237" y="46383"/>
                </a:lnTo>
                <a:lnTo>
                  <a:pt x="60751" y="73381"/>
                </a:lnTo>
                <a:lnTo>
                  <a:pt x="50175" y="115890"/>
                </a:lnTo>
                <a:lnTo>
                  <a:pt x="21722" y="174084"/>
                </a:lnTo>
                <a:lnTo>
                  <a:pt x="0" y="234900"/>
                </a:lnTo>
                <a:lnTo>
                  <a:pt x="1696" y="285139"/>
                </a:lnTo>
                <a:lnTo>
                  <a:pt x="19840" y="324801"/>
                </a:lnTo>
                <a:lnTo>
                  <a:pt x="47459" y="353886"/>
                </a:lnTo>
                <a:lnTo>
                  <a:pt x="108889" y="382379"/>
                </a:lnTo>
                <a:lnTo>
                  <a:pt x="132515" y="383411"/>
                </a:lnTo>
                <a:lnTo>
                  <a:pt x="160331" y="373427"/>
                </a:lnTo>
                <a:lnTo>
                  <a:pt x="204209" y="350360"/>
                </a:lnTo>
                <a:lnTo>
                  <a:pt x="149843" y="341089"/>
                </a:lnTo>
                <a:lnTo>
                  <a:pt x="115412" y="325650"/>
                </a:lnTo>
                <a:lnTo>
                  <a:pt x="97594" y="303723"/>
                </a:lnTo>
                <a:lnTo>
                  <a:pt x="93067" y="274987"/>
                </a:lnTo>
                <a:lnTo>
                  <a:pt x="98507" y="239120"/>
                </a:lnTo>
                <a:lnTo>
                  <a:pt x="110593" y="195801"/>
                </a:lnTo>
                <a:lnTo>
                  <a:pt x="126001" y="144710"/>
                </a:lnTo>
                <a:lnTo>
                  <a:pt x="138280" y="70174"/>
                </a:lnTo>
                <a:lnTo>
                  <a:pt x="130758" y="34721"/>
                </a:lnTo>
                <a:close/>
              </a:path>
              <a:path w="204470" h="383540">
                <a:moveTo>
                  <a:pt x="49713" y="0"/>
                </a:moveTo>
                <a:lnTo>
                  <a:pt x="34292" y="3326"/>
                </a:lnTo>
                <a:lnTo>
                  <a:pt x="20964" y="14918"/>
                </a:lnTo>
                <a:lnTo>
                  <a:pt x="3094" y="38220"/>
                </a:lnTo>
                <a:lnTo>
                  <a:pt x="35422" y="34721"/>
                </a:lnTo>
                <a:lnTo>
                  <a:pt x="130758" y="34721"/>
                </a:lnTo>
                <a:lnTo>
                  <a:pt x="129259" y="27657"/>
                </a:lnTo>
                <a:lnTo>
                  <a:pt x="105574" y="7863"/>
                </a:lnTo>
                <a:lnTo>
                  <a:pt x="73861" y="1496"/>
                </a:lnTo>
                <a:lnTo>
                  <a:pt x="497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5"/>
          <p:cNvSpPr/>
          <p:nvPr/>
        </p:nvSpPr>
        <p:spPr>
          <a:xfrm>
            <a:off x="4940090" y="323470"/>
            <a:ext cx="540385" cy="510540"/>
          </a:xfrm>
          <a:custGeom>
            <a:avLst/>
            <a:gdLst/>
            <a:ahLst/>
            <a:cxnLst/>
            <a:rect l="l" t="t" r="r" b="b"/>
            <a:pathLst>
              <a:path w="540385" h="510540">
                <a:moveTo>
                  <a:pt x="310396" y="86"/>
                </a:moveTo>
                <a:lnTo>
                  <a:pt x="275608" y="86"/>
                </a:lnTo>
                <a:lnTo>
                  <a:pt x="296904" y="4619"/>
                </a:lnTo>
                <a:lnTo>
                  <a:pt x="314709" y="17069"/>
                </a:lnTo>
                <a:lnTo>
                  <a:pt x="326929" y="35715"/>
                </a:lnTo>
                <a:lnTo>
                  <a:pt x="331468" y="58834"/>
                </a:lnTo>
                <a:lnTo>
                  <a:pt x="328850" y="75132"/>
                </a:lnTo>
                <a:lnTo>
                  <a:pt x="321692" y="90053"/>
                </a:lnTo>
                <a:lnTo>
                  <a:pt x="311041" y="102220"/>
                </a:lnTo>
                <a:lnTo>
                  <a:pt x="297945" y="110257"/>
                </a:lnTo>
                <a:lnTo>
                  <a:pt x="340892" y="120898"/>
                </a:lnTo>
                <a:lnTo>
                  <a:pt x="379734" y="139634"/>
                </a:lnTo>
                <a:lnTo>
                  <a:pt x="413558" y="165564"/>
                </a:lnTo>
                <a:lnTo>
                  <a:pt x="441453" y="197790"/>
                </a:lnTo>
                <a:lnTo>
                  <a:pt x="462507" y="235412"/>
                </a:lnTo>
                <a:lnTo>
                  <a:pt x="475808" y="277532"/>
                </a:lnTo>
                <a:lnTo>
                  <a:pt x="480444" y="323249"/>
                </a:lnTo>
                <a:lnTo>
                  <a:pt x="475260" y="370222"/>
                </a:lnTo>
                <a:lnTo>
                  <a:pt x="460421" y="413496"/>
                </a:lnTo>
                <a:lnTo>
                  <a:pt x="437001" y="452011"/>
                </a:lnTo>
                <a:lnTo>
                  <a:pt x="406073" y="484710"/>
                </a:lnTo>
                <a:lnTo>
                  <a:pt x="368712" y="510534"/>
                </a:lnTo>
                <a:lnTo>
                  <a:pt x="409865" y="489956"/>
                </a:lnTo>
                <a:lnTo>
                  <a:pt x="446653" y="463276"/>
                </a:lnTo>
                <a:lnTo>
                  <a:pt x="478360" y="431135"/>
                </a:lnTo>
                <a:lnTo>
                  <a:pt x="504269" y="394177"/>
                </a:lnTo>
                <a:lnTo>
                  <a:pt x="523662" y="353043"/>
                </a:lnTo>
                <a:lnTo>
                  <a:pt x="535824" y="308377"/>
                </a:lnTo>
                <a:lnTo>
                  <a:pt x="540038" y="260820"/>
                </a:lnTo>
                <a:lnTo>
                  <a:pt x="535618" y="213064"/>
                </a:lnTo>
                <a:lnTo>
                  <a:pt x="522892" y="168209"/>
                </a:lnTo>
                <a:lnTo>
                  <a:pt x="502655" y="126981"/>
                </a:lnTo>
                <a:lnTo>
                  <a:pt x="475705" y="90106"/>
                </a:lnTo>
                <a:lnTo>
                  <a:pt x="442839" y="58308"/>
                </a:lnTo>
                <a:lnTo>
                  <a:pt x="404854" y="32314"/>
                </a:lnTo>
                <a:lnTo>
                  <a:pt x="362547" y="12848"/>
                </a:lnTo>
                <a:lnTo>
                  <a:pt x="316715" y="637"/>
                </a:lnTo>
                <a:lnTo>
                  <a:pt x="310396" y="86"/>
                </a:lnTo>
                <a:close/>
              </a:path>
              <a:path w="540385" h="510540">
                <a:moveTo>
                  <a:pt x="309403" y="0"/>
                </a:moveTo>
                <a:lnTo>
                  <a:pt x="227014" y="0"/>
                </a:lnTo>
                <a:lnTo>
                  <a:pt x="219722" y="637"/>
                </a:lnTo>
                <a:lnTo>
                  <a:pt x="174233" y="12848"/>
                </a:lnTo>
                <a:lnTo>
                  <a:pt x="132421" y="32314"/>
                </a:lnTo>
                <a:lnTo>
                  <a:pt x="95024" y="58308"/>
                </a:lnTo>
                <a:lnTo>
                  <a:pt x="62777" y="90106"/>
                </a:lnTo>
                <a:lnTo>
                  <a:pt x="36415" y="126981"/>
                </a:lnTo>
                <a:lnTo>
                  <a:pt x="16675" y="168209"/>
                </a:lnTo>
                <a:lnTo>
                  <a:pt x="4291" y="213064"/>
                </a:lnTo>
                <a:lnTo>
                  <a:pt x="0" y="260820"/>
                </a:lnTo>
                <a:lnTo>
                  <a:pt x="4241" y="309325"/>
                </a:lnTo>
                <a:lnTo>
                  <a:pt x="16552" y="355075"/>
                </a:lnTo>
                <a:lnTo>
                  <a:pt x="36312" y="397153"/>
                </a:lnTo>
                <a:lnTo>
                  <a:pt x="62899" y="434640"/>
                </a:lnTo>
                <a:lnTo>
                  <a:pt x="95693" y="466619"/>
                </a:lnTo>
                <a:lnTo>
                  <a:pt x="134073" y="492172"/>
                </a:lnTo>
                <a:lnTo>
                  <a:pt x="98693" y="460096"/>
                </a:lnTo>
                <a:lnTo>
                  <a:pt x="71692" y="420101"/>
                </a:lnTo>
                <a:lnTo>
                  <a:pt x="54467" y="373911"/>
                </a:lnTo>
                <a:lnTo>
                  <a:pt x="48415" y="323249"/>
                </a:lnTo>
                <a:lnTo>
                  <a:pt x="53486" y="275991"/>
                </a:lnTo>
                <a:lnTo>
                  <a:pt x="68003" y="232522"/>
                </a:lnTo>
                <a:lnTo>
                  <a:pt x="90924" y="193936"/>
                </a:lnTo>
                <a:lnTo>
                  <a:pt x="121207" y="161323"/>
                </a:lnTo>
                <a:lnTo>
                  <a:pt x="157810" y="135778"/>
                </a:lnTo>
                <a:lnTo>
                  <a:pt x="199690" y="118391"/>
                </a:lnTo>
                <a:lnTo>
                  <a:pt x="245805" y="110257"/>
                </a:lnTo>
                <a:lnTo>
                  <a:pt x="233297" y="100672"/>
                </a:lnTo>
                <a:lnTo>
                  <a:pt x="223929" y="88677"/>
                </a:lnTo>
                <a:lnTo>
                  <a:pt x="218052" y="74616"/>
                </a:lnTo>
                <a:lnTo>
                  <a:pt x="216015" y="58834"/>
                </a:lnTo>
                <a:lnTo>
                  <a:pt x="220612" y="35715"/>
                </a:lnTo>
                <a:lnTo>
                  <a:pt x="233240" y="17069"/>
                </a:lnTo>
                <a:lnTo>
                  <a:pt x="252154" y="4619"/>
                </a:lnTo>
                <a:lnTo>
                  <a:pt x="275608" y="86"/>
                </a:lnTo>
                <a:lnTo>
                  <a:pt x="310396" y="86"/>
                </a:lnTo>
                <a:lnTo>
                  <a:pt x="3094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76"/>
          <p:cNvSpPr/>
          <p:nvPr/>
        </p:nvSpPr>
        <p:spPr>
          <a:xfrm>
            <a:off x="5167280" y="327225"/>
            <a:ext cx="93104" cy="95483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20"/>
          <p:cNvSpPr/>
          <p:nvPr/>
        </p:nvSpPr>
        <p:spPr>
          <a:xfrm>
            <a:off x="1663422" y="5230367"/>
            <a:ext cx="428307" cy="146303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21"/>
          <p:cNvSpPr/>
          <p:nvPr/>
        </p:nvSpPr>
        <p:spPr>
          <a:xfrm>
            <a:off x="2044803" y="5230367"/>
            <a:ext cx="386181" cy="146303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22"/>
          <p:cNvSpPr/>
          <p:nvPr/>
        </p:nvSpPr>
        <p:spPr>
          <a:xfrm>
            <a:off x="2375510" y="5230367"/>
            <a:ext cx="130301" cy="146303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23"/>
          <p:cNvSpPr/>
          <p:nvPr/>
        </p:nvSpPr>
        <p:spPr>
          <a:xfrm>
            <a:off x="2462378" y="5230367"/>
            <a:ext cx="280822" cy="146303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44</Words>
  <Application>Microsoft Office PowerPoint</Application>
  <PresentationFormat>A4 용지(210x297mm)</PresentationFormat>
  <Paragraphs>25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Theme</vt:lpstr>
      <vt:lpstr>HOUSING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 WOOK HEO</dc:creator>
  <cp:lastModifiedBy>Windows 사용자</cp:lastModifiedBy>
  <cp:revision>1</cp:revision>
  <dcterms:created xsi:type="dcterms:W3CDTF">2018-12-14T09:03:31Z</dcterms:created>
  <dcterms:modified xsi:type="dcterms:W3CDTF">2018-12-14T09:11:07Z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2017-09-08T00:00:00Z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2018-12-14T00:00:00Z</vt:filetime>
  </property>
</Properties>
</file>