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9004300" cy="6337300"/>
  <p:notesSz cx="9004300" cy="63373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5322" y="1964563"/>
            <a:ext cx="7653655" cy="133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50645" y="3548888"/>
            <a:ext cx="6303010" cy="1584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0215" y="1457579"/>
            <a:ext cx="3916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637214" y="1457579"/>
            <a:ext cx="3916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131942" y="4100512"/>
            <a:ext cx="3868800" cy="11748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47472" y="460501"/>
            <a:ext cx="341985" cy="1310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728595" y="367537"/>
            <a:ext cx="341985" cy="1310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2707258" y="558037"/>
            <a:ext cx="409575" cy="1310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347472" y="751585"/>
            <a:ext cx="341985" cy="1310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446530" y="762253"/>
            <a:ext cx="51815" cy="1127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1472438" y="751585"/>
            <a:ext cx="161544" cy="1310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1553210" y="762253"/>
            <a:ext cx="453986" cy="112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984882" y="751585"/>
            <a:ext cx="161544" cy="1310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2065654" y="762253"/>
            <a:ext cx="429513" cy="1127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2472563" y="751585"/>
            <a:ext cx="164592" cy="1310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2728595" y="751585"/>
            <a:ext cx="341985" cy="1310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26136" y="957325"/>
            <a:ext cx="409575" cy="13106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3106801" y="966469"/>
            <a:ext cx="1228344" cy="1127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347472" y="1164589"/>
            <a:ext cx="341985" cy="1310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2728595" y="1164589"/>
            <a:ext cx="341985" cy="13106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249173" y="1396618"/>
            <a:ext cx="2964817" cy="8305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249174" y="1596262"/>
            <a:ext cx="2433828" cy="8305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248414" y="1802002"/>
            <a:ext cx="740059" cy="830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1012240" y="1785238"/>
            <a:ext cx="160019" cy="1127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1149400" y="1774570"/>
            <a:ext cx="415137" cy="1310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0215" y="253492"/>
            <a:ext cx="8103870" cy="1013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215" y="1457579"/>
            <a:ext cx="8103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061462" y="5893689"/>
            <a:ext cx="2881376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0215" y="5893689"/>
            <a:ext cx="2070989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483096" y="5893689"/>
            <a:ext cx="2070989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33" Type="http://schemas.openxmlformats.org/officeDocument/2006/relationships/image" Target="../media/image53.png"/><Relationship Id="rId34" Type="http://schemas.openxmlformats.org/officeDocument/2006/relationships/image" Target="../media/image54.png"/><Relationship Id="rId35" Type="http://schemas.openxmlformats.org/officeDocument/2006/relationships/image" Target="../media/image55.png"/><Relationship Id="rId36" Type="http://schemas.openxmlformats.org/officeDocument/2006/relationships/image" Target="../media/image56.png"/><Relationship Id="rId37" Type="http://schemas.openxmlformats.org/officeDocument/2006/relationships/image" Target="../media/image57.png"/><Relationship Id="rId38" Type="http://schemas.openxmlformats.org/officeDocument/2006/relationships/image" Target="../media/image58.png"/><Relationship Id="rId39" Type="http://schemas.openxmlformats.org/officeDocument/2006/relationships/image" Target="../media/image59.png"/><Relationship Id="rId40" Type="http://schemas.openxmlformats.org/officeDocument/2006/relationships/image" Target="../media/image60.png"/><Relationship Id="rId41" Type="http://schemas.openxmlformats.org/officeDocument/2006/relationships/image" Target="../media/image61.png"/><Relationship Id="rId42" Type="http://schemas.openxmlformats.org/officeDocument/2006/relationships/image" Target="../media/image62.png"/><Relationship Id="rId43" Type="http://schemas.openxmlformats.org/officeDocument/2006/relationships/image" Target="../media/image63.png"/><Relationship Id="rId44" Type="http://schemas.openxmlformats.org/officeDocument/2006/relationships/image" Target="../media/image64.png"/><Relationship Id="rId45" Type="http://schemas.openxmlformats.org/officeDocument/2006/relationships/image" Target="../media/image65.png"/><Relationship Id="rId46" Type="http://schemas.openxmlformats.org/officeDocument/2006/relationships/image" Target="../media/image66.png"/><Relationship Id="rId47" Type="http://schemas.openxmlformats.org/officeDocument/2006/relationships/image" Target="../media/image67.png"/><Relationship Id="rId48" Type="http://schemas.openxmlformats.org/officeDocument/2006/relationships/image" Target="../media/image68.png"/><Relationship Id="rId49" Type="http://schemas.openxmlformats.org/officeDocument/2006/relationships/image" Target="../media/image69.png"/><Relationship Id="rId50" Type="http://schemas.openxmlformats.org/officeDocument/2006/relationships/image" Target="../media/image70.png"/><Relationship Id="rId51" Type="http://schemas.openxmlformats.org/officeDocument/2006/relationships/image" Target="../media/image71.png"/><Relationship Id="rId52" Type="http://schemas.openxmlformats.org/officeDocument/2006/relationships/image" Target="../media/image72.png"/><Relationship Id="rId53" Type="http://schemas.openxmlformats.org/officeDocument/2006/relationships/image" Target="../media/image73.png"/><Relationship Id="rId54" Type="http://schemas.openxmlformats.org/officeDocument/2006/relationships/image" Target="../media/image74.png"/><Relationship Id="rId55" Type="http://schemas.openxmlformats.org/officeDocument/2006/relationships/image" Target="../media/image75.png"/><Relationship Id="rId56" Type="http://schemas.openxmlformats.org/officeDocument/2006/relationships/image" Target="../media/image76.png"/><Relationship Id="rId57" Type="http://schemas.openxmlformats.org/officeDocument/2006/relationships/image" Target="../media/image77.png"/><Relationship Id="rId58" Type="http://schemas.openxmlformats.org/officeDocument/2006/relationships/image" Target="../media/image78.png"/><Relationship Id="rId59" Type="http://schemas.openxmlformats.org/officeDocument/2006/relationships/image" Target="../media/image79.png"/><Relationship Id="rId60" Type="http://schemas.openxmlformats.org/officeDocument/2006/relationships/image" Target="../media/image80.png"/><Relationship Id="rId61" Type="http://schemas.openxmlformats.org/officeDocument/2006/relationships/image" Target="../media/image81.png"/><Relationship Id="rId62" Type="http://schemas.openxmlformats.org/officeDocument/2006/relationships/image" Target="../media/image82.png"/><Relationship Id="rId63" Type="http://schemas.openxmlformats.org/officeDocument/2006/relationships/image" Target="../media/image83.png"/><Relationship Id="rId64" Type="http://schemas.openxmlformats.org/officeDocument/2006/relationships/image" Target="../media/image84.png"/><Relationship Id="rId65" Type="http://schemas.openxmlformats.org/officeDocument/2006/relationships/image" Target="../media/image85.png"/><Relationship Id="rId66" Type="http://schemas.openxmlformats.org/officeDocument/2006/relationships/image" Target="../media/image86.png"/><Relationship Id="rId67" Type="http://schemas.openxmlformats.org/officeDocument/2006/relationships/image" Target="../media/image87.png"/><Relationship Id="rId68" Type="http://schemas.openxmlformats.org/officeDocument/2006/relationships/image" Target="../media/image88.png"/><Relationship Id="rId69" Type="http://schemas.openxmlformats.org/officeDocument/2006/relationships/image" Target="../media/image89.png"/><Relationship Id="rId70" Type="http://schemas.openxmlformats.org/officeDocument/2006/relationships/image" Target="../media/image90.png"/><Relationship Id="rId71" Type="http://schemas.openxmlformats.org/officeDocument/2006/relationships/image" Target="../media/image91.png"/><Relationship Id="rId72" Type="http://schemas.openxmlformats.org/officeDocument/2006/relationships/image" Target="../media/image92.png"/><Relationship Id="rId73" Type="http://schemas.openxmlformats.org/officeDocument/2006/relationships/image" Target="../media/image93.png"/><Relationship Id="rId74" Type="http://schemas.openxmlformats.org/officeDocument/2006/relationships/image" Target="../media/image94.png"/><Relationship Id="rId75" Type="http://schemas.openxmlformats.org/officeDocument/2006/relationships/image" Target="../media/image95.png"/><Relationship Id="rId76" Type="http://schemas.openxmlformats.org/officeDocument/2006/relationships/image" Target="../media/image96.png"/><Relationship Id="rId77" Type="http://schemas.openxmlformats.org/officeDocument/2006/relationships/image" Target="../media/image97.png"/><Relationship Id="rId78" Type="http://schemas.openxmlformats.org/officeDocument/2006/relationships/image" Target="../media/image98.png"/><Relationship Id="rId79" Type="http://schemas.openxmlformats.org/officeDocument/2006/relationships/image" Target="../media/image99.png"/><Relationship Id="rId80" Type="http://schemas.openxmlformats.org/officeDocument/2006/relationships/image" Target="../media/image100.png"/><Relationship Id="rId81" Type="http://schemas.openxmlformats.org/officeDocument/2006/relationships/image" Target="../media/image101.png"/><Relationship Id="rId82" Type="http://schemas.openxmlformats.org/officeDocument/2006/relationships/image" Target="../media/image102.png"/><Relationship Id="rId83" Type="http://schemas.openxmlformats.org/officeDocument/2006/relationships/image" Target="../media/image103.png"/><Relationship Id="rId84" Type="http://schemas.openxmlformats.org/officeDocument/2006/relationships/image" Target="../media/image104.png"/><Relationship Id="rId85" Type="http://schemas.openxmlformats.org/officeDocument/2006/relationships/image" Target="../media/image105.png"/><Relationship Id="rId86" Type="http://schemas.openxmlformats.org/officeDocument/2006/relationships/image" Target="../media/image106.png"/><Relationship Id="rId87" Type="http://schemas.openxmlformats.org/officeDocument/2006/relationships/image" Target="../media/image107.png"/><Relationship Id="rId88" Type="http://schemas.openxmlformats.org/officeDocument/2006/relationships/image" Target="../media/image108.png"/><Relationship Id="rId89" Type="http://schemas.openxmlformats.org/officeDocument/2006/relationships/image" Target="../media/image109.png"/><Relationship Id="rId90" Type="http://schemas.openxmlformats.org/officeDocument/2006/relationships/image" Target="../media/image110.png"/><Relationship Id="rId91" Type="http://schemas.openxmlformats.org/officeDocument/2006/relationships/image" Target="../media/image111.png"/><Relationship Id="rId92" Type="http://schemas.openxmlformats.org/officeDocument/2006/relationships/image" Target="../media/image112.png"/><Relationship Id="rId93" Type="http://schemas.openxmlformats.org/officeDocument/2006/relationships/image" Target="../media/image113.png"/><Relationship Id="rId94" Type="http://schemas.openxmlformats.org/officeDocument/2006/relationships/image" Target="../media/image114.png"/><Relationship Id="rId95" Type="http://schemas.openxmlformats.org/officeDocument/2006/relationships/image" Target="../media/image115.png"/><Relationship Id="rId96" Type="http://schemas.openxmlformats.org/officeDocument/2006/relationships/image" Target="../media/image116.png"/><Relationship Id="rId97" Type="http://schemas.openxmlformats.org/officeDocument/2006/relationships/image" Target="../media/image117.png"/><Relationship Id="rId98" Type="http://schemas.openxmlformats.org/officeDocument/2006/relationships/image" Target="../media/image118.png"/><Relationship Id="rId99" Type="http://schemas.openxmlformats.org/officeDocument/2006/relationships/image" Target="../media/image119.png"/><Relationship Id="rId100" Type="http://schemas.openxmlformats.org/officeDocument/2006/relationships/image" Target="../media/image120.png"/><Relationship Id="rId101" Type="http://schemas.openxmlformats.org/officeDocument/2006/relationships/image" Target="../media/image121.png"/><Relationship Id="rId102" Type="http://schemas.openxmlformats.org/officeDocument/2006/relationships/image" Target="../media/image122.png"/><Relationship Id="rId103" Type="http://schemas.openxmlformats.org/officeDocument/2006/relationships/image" Target="../media/image123.png"/><Relationship Id="rId104" Type="http://schemas.openxmlformats.org/officeDocument/2006/relationships/image" Target="../media/image124.png"/><Relationship Id="rId105" Type="http://schemas.openxmlformats.org/officeDocument/2006/relationships/image" Target="../media/image125.jpg"/><Relationship Id="rId106" Type="http://schemas.openxmlformats.org/officeDocument/2006/relationships/image" Target="../media/image126.png"/><Relationship Id="rId107" Type="http://schemas.openxmlformats.org/officeDocument/2006/relationships/image" Target="../media/image127.png"/><Relationship Id="rId108" Type="http://schemas.openxmlformats.org/officeDocument/2006/relationships/image" Target="../media/image128.png"/><Relationship Id="rId109" Type="http://schemas.openxmlformats.org/officeDocument/2006/relationships/image" Target="../media/image129.png"/><Relationship Id="rId110" Type="http://schemas.openxmlformats.org/officeDocument/2006/relationships/image" Target="../media/image130.png"/><Relationship Id="rId111" Type="http://schemas.openxmlformats.org/officeDocument/2006/relationships/image" Target="../media/image131.png"/><Relationship Id="rId112" Type="http://schemas.openxmlformats.org/officeDocument/2006/relationships/image" Target="../media/image132.png"/><Relationship Id="rId113" Type="http://schemas.openxmlformats.org/officeDocument/2006/relationships/image" Target="../media/image133.png"/><Relationship Id="rId114" Type="http://schemas.openxmlformats.org/officeDocument/2006/relationships/image" Target="../media/image13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6" Type="http://schemas.openxmlformats.org/officeDocument/2006/relationships/image" Target="../media/image139.png"/><Relationship Id="rId7" Type="http://schemas.openxmlformats.org/officeDocument/2006/relationships/image" Target="../media/image140.png"/><Relationship Id="rId8" Type="http://schemas.openxmlformats.org/officeDocument/2006/relationships/image" Target="../media/image141.png"/><Relationship Id="rId9" Type="http://schemas.openxmlformats.org/officeDocument/2006/relationships/image" Target="../media/image142.png"/><Relationship Id="rId10" Type="http://schemas.openxmlformats.org/officeDocument/2006/relationships/image" Target="../media/image143.png"/><Relationship Id="rId11" Type="http://schemas.openxmlformats.org/officeDocument/2006/relationships/image" Target="../media/image144.png"/><Relationship Id="rId12" Type="http://schemas.openxmlformats.org/officeDocument/2006/relationships/image" Target="../media/image145.png"/><Relationship Id="rId13" Type="http://schemas.openxmlformats.org/officeDocument/2006/relationships/image" Target="../media/image146.png"/><Relationship Id="rId14" Type="http://schemas.openxmlformats.org/officeDocument/2006/relationships/image" Target="../media/image147.png"/><Relationship Id="rId15" Type="http://schemas.openxmlformats.org/officeDocument/2006/relationships/image" Target="../media/image148.png"/><Relationship Id="rId16" Type="http://schemas.openxmlformats.org/officeDocument/2006/relationships/image" Target="../media/image149.png"/><Relationship Id="rId17" Type="http://schemas.openxmlformats.org/officeDocument/2006/relationships/image" Target="../media/image150.png"/><Relationship Id="rId18" Type="http://schemas.openxmlformats.org/officeDocument/2006/relationships/image" Target="../media/image151.png"/><Relationship Id="rId19" Type="http://schemas.openxmlformats.org/officeDocument/2006/relationships/image" Target="../media/image152.png"/><Relationship Id="rId20" Type="http://schemas.openxmlformats.org/officeDocument/2006/relationships/image" Target="../media/image153.png"/><Relationship Id="rId21" Type="http://schemas.openxmlformats.org/officeDocument/2006/relationships/image" Target="../media/image154.png"/><Relationship Id="rId22" Type="http://schemas.openxmlformats.org/officeDocument/2006/relationships/image" Target="../media/image155.png"/><Relationship Id="rId23" Type="http://schemas.openxmlformats.org/officeDocument/2006/relationships/image" Target="../media/image156.png"/><Relationship Id="rId24" Type="http://schemas.openxmlformats.org/officeDocument/2006/relationships/image" Target="../media/image157.png"/><Relationship Id="rId25" Type="http://schemas.openxmlformats.org/officeDocument/2006/relationships/image" Target="../media/image158.png"/><Relationship Id="rId26" Type="http://schemas.openxmlformats.org/officeDocument/2006/relationships/image" Target="../media/image159.png"/><Relationship Id="rId27" Type="http://schemas.openxmlformats.org/officeDocument/2006/relationships/image" Target="../media/image160.png"/><Relationship Id="rId28" Type="http://schemas.openxmlformats.org/officeDocument/2006/relationships/image" Target="../media/image161.png"/><Relationship Id="rId29" Type="http://schemas.openxmlformats.org/officeDocument/2006/relationships/image" Target="../media/image162.png"/><Relationship Id="rId30" Type="http://schemas.openxmlformats.org/officeDocument/2006/relationships/image" Target="../media/image163.png"/><Relationship Id="rId31" Type="http://schemas.openxmlformats.org/officeDocument/2006/relationships/image" Target="../media/image164.png"/><Relationship Id="rId32" Type="http://schemas.openxmlformats.org/officeDocument/2006/relationships/image" Target="../media/image165.png"/><Relationship Id="rId33" Type="http://schemas.openxmlformats.org/officeDocument/2006/relationships/image" Target="../media/image166.png"/><Relationship Id="rId34" Type="http://schemas.openxmlformats.org/officeDocument/2006/relationships/image" Target="../media/image167.png"/><Relationship Id="rId35" Type="http://schemas.openxmlformats.org/officeDocument/2006/relationships/image" Target="../media/image168.png"/><Relationship Id="rId36" Type="http://schemas.openxmlformats.org/officeDocument/2006/relationships/image" Target="../media/image169.png"/><Relationship Id="rId37" Type="http://schemas.openxmlformats.org/officeDocument/2006/relationships/image" Target="../media/image170.png"/><Relationship Id="rId38" Type="http://schemas.openxmlformats.org/officeDocument/2006/relationships/image" Target="../media/image171.png"/><Relationship Id="rId39" Type="http://schemas.openxmlformats.org/officeDocument/2006/relationships/image" Target="../media/image172.png"/><Relationship Id="rId40" Type="http://schemas.openxmlformats.org/officeDocument/2006/relationships/image" Target="../media/image173.png"/><Relationship Id="rId41" Type="http://schemas.openxmlformats.org/officeDocument/2006/relationships/image" Target="../media/image174.png"/><Relationship Id="rId42" Type="http://schemas.openxmlformats.org/officeDocument/2006/relationships/image" Target="../media/image175.png"/><Relationship Id="rId43" Type="http://schemas.openxmlformats.org/officeDocument/2006/relationships/image" Target="../media/image176.png"/><Relationship Id="rId44" Type="http://schemas.openxmlformats.org/officeDocument/2006/relationships/image" Target="../media/image177.png"/><Relationship Id="rId45" Type="http://schemas.openxmlformats.org/officeDocument/2006/relationships/image" Target="../media/image178.png"/><Relationship Id="rId46" Type="http://schemas.openxmlformats.org/officeDocument/2006/relationships/image" Target="../media/image179.png"/><Relationship Id="rId47" Type="http://schemas.openxmlformats.org/officeDocument/2006/relationships/image" Target="../media/image180.png"/><Relationship Id="rId48" Type="http://schemas.openxmlformats.org/officeDocument/2006/relationships/image" Target="../media/image181.png"/><Relationship Id="rId49" Type="http://schemas.openxmlformats.org/officeDocument/2006/relationships/image" Target="../media/image182.png"/><Relationship Id="rId50" Type="http://schemas.openxmlformats.org/officeDocument/2006/relationships/image" Target="../media/image183.png"/><Relationship Id="rId51" Type="http://schemas.openxmlformats.org/officeDocument/2006/relationships/image" Target="../media/image184.png"/><Relationship Id="rId52" Type="http://schemas.openxmlformats.org/officeDocument/2006/relationships/image" Target="../media/image185.png"/><Relationship Id="rId53" Type="http://schemas.openxmlformats.org/officeDocument/2006/relationships/image" Target="../media/image186.png"/><Relationship Id="rId54" Type="http://schemas.openxmlformats.org/officeDocument/2006/relationships/image" Target="../media/image187.png"/><Relationship Id="rId55" Type="http://schemas.openxmlformats.org/officeDocument/2006/relationships/image" Target="../media/image188.png"/><Relationship Id="rId56" Type="http://schemas.openxmlformats.org/officeDocument/2006/relationships/image" Target="../media/image189.png"/><Relationship Id="rId57" Type="http://schemas.openxmlformats.org/officeDocument/2006/relationships/image" Target="../media/image190.png"/><Relationship Id="rId58" Type="http://schemas.openxmlformats.org/officeDocument/2006/relationships/image" Target="../media/image191.png"/><Relationship Id="rId59" Type="http://schemas.openxmlformats.org/officeDocument/2006/relationships/image" Target="../media/image192.png"/><Relationship Id="rId60" Type="http://schemas.openxmlformats.org/officeDocument/2006/relationships/image" Target="../media/image193.png"/><Relationship Id="rId61" Type="http://schemas.openxmlformats.org/officeDocument/2006/relationships/image" Target="../media/image194.png"/><Relationship Id="rId62" Type="http://schemas.openxmlformats.org/officeDocument/2006/relationships/image" Target="../media/image195.png"/><Relationship Id="rId63" Type="http://schemas.openxmlformats.org/officeDocument/2006/relationships/image" Target="../media/image196.png"/><Relationship Id="rId64" Type="http://schemas.openxmlformats.org/officeDocument/2006/relationships/image" Target="../media/image197.png"/><Relationship Id="rId65" Type="http://schemas.openxmlformats.org/officeDocument/2006/relationships/image" Target="../media/image198.png"/><Relationship Id="rId66" Type="http://schemas.openxmlformats.org/officeDocument/2006/relationships/image" Target="../media/image199.png"/><Relationship Id="rId67" Type="http://schemas.openxmlformats.org/officeDocument/2006/relationships/image" Target="../media/image200.png"/><Relationship Id="rId68" Type="http://schemas.openxmlformats.org/officeDocument/2006/relationships/image" Target="../media/image201.png"/><Relationship Id="rId69" Type="http://schemas.openxmlformats.org/officeDocument/2006/relationships/image" Target="../media/image202.png"/><Relationship Id="rId70" Type="http://schemas.openxmlformats.org/officeDocument/2006/relationships/image" Target="../media/image203.png"/><Relationship Id="rId71" Type="http://schemas.openxmlformats.org/officeDocument/2006/relationships/image" Target="../media/image204.png"/><Relationship Id="rId72" Type="http://schemas.openxmlformats.org/officeDocument/2006/relationships/image" Target="../media/image205.png"/><Relationship Id="rId73" Type="http://schemas.openxmlformats.org/officeDocument/2006/relationships/image" Target="../media/image206.png"/><Relationship Id="rId74" Type="http://schemas.openxmlformats.org/officeDocument/2006/relationships/image" Target="../media/image207.png"/><Relationship Id="rId75" Type="http://schemas.openxmlformats.org/officeDocument/2006/relationships/image" Target="../media/image208.png"/><Relationship Id="rId76" Type="http://schemas.openxmlformats.org/officeDocument/2006/relationships/image" Target="../media/image209.png"/><Relationship Id="rId77" Type="http://schemas.openxmlformats.org/officeDocument/2006/relationships/image" Target="../media/image210.png"/><Relationship Id="rId78" Type="http://schemas.openxmlformats.org/officeDocument/2006/relationships/image" Target="../media/image211.png"/><Relationship Id="rId79" Type="http://schemas.openxmlformats.org/officeDocument/2006/relationships/image" Target="../media/image212.png"/><Relationship Id="rId80" Type="http://schemas.openxmlformats.org/officeDocument/2006/relationships/image" Target="../media/image213.png"/><Relationship Id="rId81" Type="http://schemas.openxmlformats.org/officeDocument/2006/relationships/image" Target="../media/image214.png"/><Relationship Id="rId82" Type="http://schemas.openxmlformats.org/officeDocument/2006/relationships/image" Target="../media/image215.png"/><Relationship Id="rId83" Type="http://schemas.openxmlformats.org/officeDocument/2006/relationships/image" Target="../media/image216.png"/><Relationship Id="rId84" Type="http://schemas.openxmlformats.org/officeDocument/2006/relationships/image" Target="../media/image217.png"/><Relationship Id="rId85" Type="http://schemas.openxmlformats.org/officeDocument/2006/relationships/image" Target="../media/image218.png"/><Relationship Id="rId86" Type="http://schemas.openxmlformats.org/officeDocument/2006/relationships/image" Target="../media/image219.png"/><Relationship Id="rId87" Type="http://schemas.openxmlformats.org/officeDocument/2006/relationships/image" Target="../media/image220.png"/><Relationship Id="rId88" Type="http://schemas.openxmlformats.org/officeDocument/2006/relationships/image" Target="../media/image221.png"/><Relationship Id="rId89" Type="http://schemas.openxmlformats.org/officeDocument/2006/relationships/image" Target="../media/image222.png"/><Relationship Id="rId90" Type="http://schemas.openxmlformats.org/officeDocument/2006/relationships/image" Target="../media/image223.png"/><Relationship Id="rId91" Type="http://schemas.openxmlformats.org/officeDocument/2006/relationships/image" Target="../media/image224.png"/><Relationship Id="rId92" Type="http://schemas.openxmlformats.org/officeDocument/2006/relationships/image" Target="../media/image225.png"/><Relationship Id="rId93" Type="http://schemas.openxmlformats.org/officeDocument/2006/relationships/image" Target="../media/image226.png"/><Relationship Id="rId94" Type="http://schemas.openxmlformats.org/officeDocument/2006/relationships/image" Target="../media/image227.png"/><Relationship Id="rId95" Type="http://schemas.openxmlformats.org/officeDocument/2006/relationships/image" Target="../media/image228.png"/><Relationship Id="rId96" Type="http://schemas.openxmlformats.org/officeDocument/2006/relationships/image" Target="../media/image229.png"/><Relationship Id="rId97" Type="http://schemas.openxmlformats.org/officeDocument/2006/relationships/image" Target="../media/image230.png"/><Relationship Id="rId98" Type="http://schemas.openxmlformats.org/officeDocument/2006/relationships/image" Target="../media/image231.png"/><Relationship Id="rId99" Type="http://schemas.openxmlformats.org/officeDocument/2006/relationships/image" Target="../media/image232.png"/><Relationship Id="rId100" Type="http://schemas.openxmlformats.org/officeDocument/2006/relationships/image" Target="../media/image233.png"/><Relationship Id="rId101" Type="http://schemas.openxmlformats.org/officeDocument/2006/relationships/image" Target="../media/image234.png"/><Relationship Id="rId102" Type="http://schemas.openxmlformats.org/officeDocument/2006/relationships/image" Target="../media/image235.png"/><Relationship Id="rId103" Type="http://schemas.openxmlformats.org/officeDocument/2006/relationships/image" Target="../media/image236.png"/><Relationship Id="rId104" Type="http://schemas.openxmlformats.org/officeDocument/2006/relationships/image" Target="../media/image237.png"/><Relationship Id="rId105" Type="http://schemas.openxmlformats.org/officeDocument/2006/relationships/image" Target="../media/image238.png"/><Relationship Id="rId106" Type="http://schemas.openxmlformats.org/officeDocument/2006/relationships/image" Target="../media/image239.png"/><Relationship Id="rId107" Type="http://schemas.openxmlformats.org/officeDocument/2006/relationships/image" Target="../media/image240.png"/><Relationship Id="rId108" Type="http://schemas.openxmlformats.org/officeDocument/2006/relationships/image" Target="../media/image241.png"/><Relationship Id="rId109" Type="http://schemas.openxmlformats.org/officeDocument/2006/relationships/image" Target="../media/image242.png"/><Relationship Id="rId110" Type="http://schemas.openxmlformats.org/officeDocument/2006/relationships/image" Target="../media/image243.png"/><Relationship Id="rId111" Type="http://schemas.openxmlformats.org/officeDocument/2006/relationships/image" Target="../media/image244.png"/><Relationship Id="rId112" Type="http://schemas.openxmlformats.org/officeDocument/2006/relationships/image" Target="../media/image245.png"/><Relationship Id="rId113" Type="http://schemas.openxmlformats.org/officeDocument/2006/relationships/image" Target="../media/image246.png"/><Relationship Id="rId114" Type="http://schemas.openxmlformats.org/officeDocument/2006/relationships/image" Target="../media/image247.png"/><Relationship Id="rId115" Type="http://schemas.openxmlformats.org/officeDocument/2006/relationships/image" Target="../media/image248.png"/><Relationship Id="rId116" Type="http://schemas.openxmlformats.org/officeDocument/2006/relationships/image" Target="../media/image249.png"/><Relationship Id="rId117" Type="http://schemas.openxmlformats.org/officeDocument/2006/relationships/image" Target="../media/image250.png"/><Relationship Id="rId118" Type="http://schemas.openxmlformats.org/officeDocument/2006/relationships/image" Target="../media/image251.png"/><Relationship Id="rId119" Type="http://schemas.openxmlformats.org/officeDocument/2006/relationships/image" Target="../media/image252.png"/><Relationship Id="rId120" Type="http://schemas.openxmlformats.org/officeDocument/2006/relationships/image" Target="../media/image253.png"/><Relationship Id="rId121" Type="http://schemas.openxmlformats.org/officeDocument/2006/relationships/image" Target="../media/image254.png"/><Relationship Id="rId122" Type="http://schemas.openxmlformats.org/officeDocument/2006/relationships/image" Target="../media/image255.png"/><Relationship Id="rId123" Type="http://schemas.openxmlformats.org/officeDocument/2006/relationships/image" Target="../media/image256.png"/><Relationship Id="rId124" Type="http://schemas.openxmlformats.org/officeDocument/2006/relationships/image" Target="../media/image257.png"/><Relationship Id="rId125" Type="http://schemas.openxmlformats.org/officeDocument/2006/relationships/image" Target="../media/image258.png"/><Relationship Id="rId126" Type="http://schemas.openxmlformats.org/officeDocument/2006/relationships/image" Target="../media/image259.png"/><Relationship Id="rId127" Type="http://schemas.openxmlformats.org/officeDocument/2006/relationships/image" Target="../media/image260.png"/><Relationship Id="rId128" Type="http://schemas.openxmlformats.org/officeDocument/2006/relationships/image" Target="../media/image261.png"/><Relationship Id="rId129" Type="http://schemas.openxmlformats.org/officeDocument/2006/relationships/image" Target="../media/image262.png"/><Relationship Id="rId130" Type="http://schemas.openxmlformats.org/officeDocument/2006/relationships/image" Target="../media/image263.png"/><Relationship Id="rId131" Type="http://schemas.openxmlformats.org/officeDocument/2006/relationships/image" Target="../media/image264.png"/><Relationship Id="rId132" Type="http://schemas.openxmlformats.org/officeDocument/2006/relationships/image" Target="../media/image265.png"/><Relationship Id="rId133" Type="http://schemas.openxmlformats.org/officeDocument/2006/relationships/image" Target="../media/image266.png"/><Relationship Id="rId134" Type="http://schemas.openxmlformats.org/officeDocument/2006/relationships/image" Target="../media/image267.png"/><Relationship Id="rId135" Type="http://schemas.openxmlformats.org/officeDocument/2006/relationships/image" Target="../media/image268.png"/><Relationship Id="rId136" Type="http://schemas.openxmlformats.org/officeDocument/2006/relationships/image" Target="../media/image269.png"/><Relationship Id="rId137" Type="http://schemas.openxmlformats.org/officeDocument/2006/relationships/image" Target="../media/image270.png"/><Relationship Id="rId138" Type="http://schemas.openxmlformats.org/officeDocument/2006/relationships/image" Target="../media/image271.png"/><Relationship Id="rId139" Type="http://schemas.openxmlformats.org/officeDocument/2006/relationships/image" Target="../media/image272.png"/><Relationship Id="rId140" Type="http://schemas.openxmlformats.org/officeDocument/2006/relationships/image" Target="../media/image273.png"/><Relationship Id="rId141" Type="http://schemas.openxmlformats.org/officeDocument/2006/relationships/image" Target="../media/image274.png"/><Relationship Id="rId142" Type="http://schemas.openxmlformats.org/officeDocument/2006/relationships/image" Target="../media/image275.png"/><Relationship Id="rId143" Type="http://schemas.openxmlformats.org/officeDocument/2006/relationships/image" Target="../media/image276.png"/><Relationship Id="rId144" Type="http://schemas.openxmlformats.org/officeDocument/2006/relationships/image" Target="../media/image277.png"/><Relationship Id="rId145" Type="http://schemas.openxmlformats.org/officeDocument/2006/relationships/image" Target="../media/image278.png"/><Relationship Id="rId146" Type="http://schemas.openxmlformats.org/officeDocument/2006/relationships/image" Target="../media/image279.png"/><Relationship Id="rId147" Type="http://schemas.openxmlformats.org/officeDocument/2006/relationships/image" Target="../media/image280.png"/><Relationship Id="rId148" Type="http://schemas.openxmlformats.org/officeDocument/2006/relationships/image" Target="../media/image281.png"/><Relationship Id="rId149" Type="http://schemas.openxmlformats.org/officeDocument/2006/relationships/image" Target="../media/image282.png"/><Relationship Id="rId150" Type="http://schemas.openxmlformats.org/officeDocument/2006/relationships/image" Target="../media/image283.png"/><Relationship Id="rId151" Type="http://schemas.openxmlformats.org/officeDocument/2006/relationships/image" Target="../media/image284.png"/><Relationship Id="rId152" Type="http://schemas.openxmlformats.org/officeDocument/2006/relationships/image" Target="../media/image285.png"/><Relationship Id="rId153" Type="http://schemas.openxmlformats.org/officeDocument/2006/relationships/image" Target="../media/image286.png"/><Relationship Id="rId154" Type="http://schemas.openxmlformats.org/officeDocument/2006/relationships/image" Target="../media/image287.png"/><Relationship Id="rId155" Type="http://schemas.openxmlformats.org/officeDocument/2006/relationships/image" Target="../media/image288.png"/><Relationship Id="rId156" Type="http://schemas.openxmlformats.org/officeDocument/2006/relationships/image" Target="../media/image289.png"/><Relationship Id="rId157" Type="http://schemas.openxmlformats.org/officeDocument/2006/relationships/image" Target="../media/image290.png"/><Relationship Id="rId158" Type="http://schemas.openxmlformats.org/officeDocument/2006/relationships/image" Target="../media/image291.png"/><Relationship Id="rId159" Type="http://schemas.openxmlformats.org/officeDocument/2006/relationships/image" Target="../media/image292.png"/><Relationship Id="rId160" Type="http://schemas.openxmlformats.org/officeDocument/2006/relationships/image" Target="../media/image293.png"/><Relationship Id="rId161" Type="http://schemas.openxmlformats.org/officeDocument/2006/relationships/image" Target="../media/image294.png"/><Relationship Id="rId162" Type="http://schemas.openxmlformats.org/officeDocument/2006/relationships/image" Target="../media/image295.png"/><Relationship Id="rId163" Type="http://schemas.openxmlformats.org/officeDocument/2006/relationships/image" Target="../media/image296.png"/><Relationship Id="rId164" Type="http://schemas.openxmlformats.org/officeDocument/2006/relationships/image" Target="../media/image297.png"/><Relationship Id="rId165" Type="http://schemas.openxmlformats.org/officeDocument/2006/relationships/image" Target="../media/image298.png"/><Relationship Id="rId166" Type="http://schemas.openxmlformats.org/officeDocument/2006/relationships/image" Target="../media/image299.png"/><Relationship Id="rId167" Type="http://schemas.openxmlformats.org/officeDocument/2006/relationships/image" Target="../media/image300.png"/><Relationship Id="rId168" Type="http://schemas.openxmlformats.org/officeDocument/2006/relationships/image" Target="../media/image301.png"/><Relationship Id="rId169" Type="http://schemas.openxmlformats.org/officeDocument/2006/relationships/image" Target="../media/image302.png"/><Relationship Id="rId170" Type="http://schemas.openxmlformats.org/officeDocument/2006/relationships/image" Target="../media/image303.png"/><Relationship Id="rId171" Type="http://schemas.openxmlformats.org/officeDocument/2006/relationships/image" Target="../media/image304.png"/><Relationship Id="rId172" Type="http://schemas.openxmlformats.org/officeDocument/2006/relationships/image" Target="../media/image305.png"/><Relationship Id="rId173" Type="http://schemas.openxmlformats.org/officeDocument/2006/relationships/image" Target="../media/image306.png"/><Relationship Id="rId174" Type="http://schemas.openxmlformats.org/officeDocument/2006/relationships/image" Target="../media/image307.png"/><Relationship Id="rId175" Type="http://schemas.openxmlformats.org/officeDocument/2006/relationships/image" Target="../media/image308.png"/><Relationship Id="rId176" Type="http://schemas.openxmlformats.org/officeDocument/2006/relationships/image" Target="../media/image309.png"/><Relationship Id="rId177" Type="http://schemas.openxmlformats.org/officeDocument/2006/relationships/image" Target="../media/image310.png"/><Relationship Id="rId178" Type="http://schemas.openxmlformats.org/officeDocument/2006/relationships/image" Target="../media/image311.png"/><Relationship Id="rId179" Type="http://schemas.openxmlformats.org/officeDocument/2006/relationships/image" Target="../media/image312.png"/><Relationship Id="rId180" Type="http://schemas.openxmlformats.org/officeDocument/2006/relationships/image" Target="../media/image313.png"/><Relationship Id="rId181" Type="http://schemas.openxmlformats.org/officeDocument/2006/relationships/image" Target="../media/image314.png"/><Relationship Id="rId182" Type="http://schemas.openxmlformats.org/officeDocument/2006/relationships/image" Target="../media/image315.png"/><Relationship Id="rId183" Type="http://schemas.openxmlformats.org/officeDocument/2006/relationships/image" Target="../media/image316.png"/><Relationship Id="rId184" Type="http://schemas.openxmlformats.org/officeDocument/2006/relationships/image" Target="../media/image317.png"/><Relationship Id="rId185" Type="http://schemas.openxmlformats.org/officeDocument/2006/relationships/image" Target="../media/image318.png"/><Relationship Id="rId186" Type="http://schemas.openxmlformats.org/officeDocument/2006/relationships/image" Target="../media/image319.png"/><Relationship Id="rId187" Type="http://schemas.openxmlformats.org/officeDocument/2006/relationships/image" Target="../media/image320.png"/><Relationship Id="rId188" Type="http://schemas.openxmlformats.org/officeDocument/2006/relationships/image" Target="../media/image321.png"/><Relationship Id="rId189" Type="http://schemas.openxmlformats.org/officeDocument/2006/relationships/image" Target="../media/image322.png"/><Relationship Id="rId190" Type="http://schemas.openxmlformats.org/officeDocument/2006/relationships/image" Target="../media/image323.png"/><Relationship Id="rId191" Type="http://schemas.openxmlformats.org/officeDocument/2006/relationships/image" Target="../media/image324.png"/><Relationship Id="rId192" Type="http://schemas.openxmlformats.org/officeDocument/2006/relationships/image" Target="../media/image325.png"/><Relationship Id="rId193" Type="http://schemas.openxmlformats.org/officeDocument/2006/relationships/image" Target="../media/image326.png"/><Relationship Id="rId194" Type="http://schemas.openxmlformats.org/officeDocument/2006/relationships/image" Target="../media/image327.png"/><Relationship Id="rId195" Type="http://schemas.openxmlformats.org/officeDocument/2006/relationships/image" Target="../media/image328.png"/><Relationship Id="rId196" Type="http://schemas.openxmlformats.org/officeDocument/2006/relationships/image" Target="../media/image329.png"/><Relationship Id="rId197" Type="http://schemas.openxmlformats.org/officeDocument/2006/relationships/image" Target="../media/image330.png"/><Relationship Id="rId198" Type="http://schemas.openxmlformats.org/officeDocument/2006/relationships/image" Target="../media/image331.png"/><Relationship Id="rId199" Type="http://schemas.openxmlformats.org/officeDocument/2006/relationships/image" Target="../media/image332.png"/><Relationship Id="rId200" Type="http://schemas.openxmlformats.org/officeDocument/2006/relationships/image" Target="../media/image333.png"/><Relationship Id="rId201" Type="http://schemas.openxmlformats.org/officeDocument/2006/relationships/image" Target="../media/image334.png"/><Relationship Id="rId202" Type="http://schemas.openxmlformats.org/officeDocument/2006/relationships/image" Target="../media/image335.png"/><Relationship Id="rId203" Type="http://schemas.openxmlformats.org/officeDocument/2006/relationships/image" Target="../media/image336.png"/><Relationship Id="rId204" Type="http://schemas.openxmlformats.org/officeDocument/2006/relationships/image" Target="../media/image337.png"/><Relationship Id="rId205" Type="http://schemas.openxmlformats.org/officeDocument/2006/relationships/image" Target="../media/image338.png"/><Relationship Id="rId206" Type="http://schemas.openxmlformats.org/officeDocument/2006/relationships/image" Target="../media/image339.png"/><Relationship Id="rId207" Type="http://schemas.openxmlformats.org/officeDocument/2006/relationships/image" Target="../media/image340.png"/><Relationship Id="rId208" Type="http://schemas.openxmlformats.org/officeDocument/2006/relationships/image" Target="../media/image341.png"/><Relationship Id="rId209" Type="http://schemas.openxmlformats.org/officeDocument/2006/relationships/image" Target="../media/image342.png"/><Relationship Id="rId210" Type="http://schemas.openxmlformats.org/officeDocument/2006/relationships/image" Target="../media/image343.png"/><Relationship Id="rId211" Type="http://schemas.openxmlformats.org/officeDocument/2006/relationships/image" Target="../media/image344.png"/><Relationship Id="rId212" Type="http://schemas.openxmlformats.org/officeDocument/2006/relationships/image" Target="../media/image345.png"/><Relationship Id="rId213" Type="http://schemas.openxmlformats.org/officeDocument/2006/relationships/image" Target="../media/image34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39" y="60959"/>
            <a:ext cx="585216" cy="187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439" y="264413"/>
            <a:ext cx="467995" cy="0"/>
          </a:xfrm>
          <a:custGeom>
            <a:avLst/>
            <a:gdLst/>
            <a:ahLst/>
            <a:cxnLst/>
            <a:rect l="l" t="t" r="r" b="b"/>
            <a:pathLst>
              <a:path w="467995" h="0">
                <a:moveTo>
                  <a:pt x="0" y="0"/>
                </a:moveTo>
                <a:lnTo>
                  <a:pt x="467868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56021" y="1731898"/>
            <a:ext cx="70103" cy="146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91073" y="1718182"/>
            <a:ext cx="631304" cy="1691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17108" y="1731898"/>
            <a:ext cx="73151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1465" y="1304797"/>
            <a:ext cx="3768725" cy="1270"/>
          </a:xfrm>
          <a:custGeom>
            <a:avLst/>
            <a:gdLst/>
            <a:ahLst/>
            <a:cxnLst/>
            <a:rect l="l" t="t" r="r" b="b"/>
            <a:pathLst>
              <a:path w="3768725" h="1269">
                <a:moveTo>
                  <a:pt x="0" y="1270"/>
                </a:moveTo>
                <a:lnTo>
                  <a:pt x="376821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63441" y="1951227"/>
            <a:ext cx="49530" cy="1270"/>
          </a:xfrm>
          <a:custGeom>
            <a:avLst/>
            <a:gdLst/>
            <a:ahLst/>
            <a:cxnLst/>
            <a:rect l="l" t="t" r="r" b="b"/>
            <a:pathLst>
              <a:path w="49529" h="1269">
                <a:moveTo>
                  <a:pt x="-25400" y="330"/>
                </a:moveTo>
                <a:lnTo>
                  <a:pt x="74568" y="330"/>
                </a:lnTo>
              </a:path>
            </a:pathLst>
          </a:custGeom>
          <a:ln w="514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38423" y="1951889"/>
            <a:ext cx="425450" cy="62865"/>
          </a:xfrm>
          <a:custGeom>
            <a:avLst/>
            <a:gdLst/>
            <a:ahLst/>
            <a:cxnLst/>
            <a:rect l="l" t="t" r="r" b="b"/>
            <a:pathLst>
              <a:path w="425450" h="62864">
                <a:moveTo>
                  <a:pt x="425018" y="0"/>
                </a:moveTo>
                <a:lnTo>
                  <a:pt x="376189" y="1972"/>
                </a:lnTo>
                <a:lnTo>
                  <a:pt x="327719" y="5239"/>
                </a:lnTo>
                <a:lnTo>
                  <a:pt x="279626" y="9782"/>
                </a:lnTo>
                <a:lnTo>
                  <a:pt x="231928" y="15584"/>
                </a:lnTo>
                <a:lnTo>
                  <a:pt x="184643" y="22627"/>
                </a:lnTo>
                <a:lnTo>
                  <a:pt x="137789" y="30894"/>
                </a:lnTo>
                <a:lnTo>
                  <a:pt x="91385" y="40367"/>
                </a:lnTo>
                <a:lnTo>
                  <a:pt x="45449" y="51028"/>
                </a:lnTo>
                <a:lnTo>
                  <a:pt x="0" y="6286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219103" y="2014749"/>
            <a:ext cx="219710" cy="76200"/>
          </a:xfrm>
          <a:custGeom>
            <a:avLst/>
            <a:gdLst/>
            <a:ahLst/>
            <a:cxnLst/>
            <a:rect l="l" t="t" r="r" b="b"/>
            <a:pathLst>
              <a:path w="219710" h="76200">
                <a:moveTo>
                  <a:pt x="219319" y="0"/>
                </a:moveTo>
                <a:lnTo>
                  <a:pt x="174374" y="12985"/>
                </a:lnTo>
                <a:lnTo>
                  <a:pt x="129951" y="27106"/>
                </a:lnTo>
                <a:lnTo>
                  <a:pt x="86069" y="42346"/>
                </a:lnTo>
                <a:lnTo>
                  <a:pt x="42745" y="58686"/>
                </a:lnTo>
                <a:lnTo>
                  <a:pt x="0" y="7611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37574" y="2090860"/>
            <a:ext cx="281940" cy="151130"/>
          </a:xfrm>
          <a:custGeom>
            <a:avLst/>
            <a:gdLst/>
            <a:ahLst/>
            <a:cxnLst/>
            <a:rect l="l" t="t" r="r" b="b"/>
            <a:pathLst>
              <a:path w="281939" h="151130">
                <a:moveTo>
                  <a:pt x="281528" y="0"/>
                </a:moveTo>
                <a:lnTo>
                  <a:pt x="239378" y="18489"/>
                </a:lnTo>
                <a:lnTo>
                  <a:pt x="197841" y="38026"/>
                </a:lnTo>
                <a:lnTo>
                  <a:pt x="156936" y="58593"/>
                </a:lnTo>
                <a:lnTo>
                  <a:pt x="116681" y="80174"/>
                </a:lnTo>
                <a:lnTo>
                  <a:pt x="77095" y="102749"/>
                </a:lnTo>
                <a:lnTo>
                  <a:pt x="38195" y="126303"/>
                </a:lnTo>
                <a:lnTo>
                  <a:pt x="0" y="150817"/>
                </a:lnTo>
              </a:path>
            </a:pathLst>
          </a:custGeom>
          <a:ln w="50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85664" y="2241677"/>
            <a:ext cx="1824989" cy="3038475"/>
          </a:xfrm>
          <a:custGeom>
            <a:avLst/>
            <a:gdLst/>
            <a:ahLst/>
            <a:cxnLst/>
            <a:rect l="l" t="t" r="r" b="b"/>
            <a:pathLst>
              <a:path w="1824990" h="3038475">
                <a:moveTo>
                  <a:pt x="751910" y="0"/>
                </a:moveTo>
                <a:lnTo>
                  <a:pt x="714438" y="25456"/>
                </a:lnTo>
                <a:lnTo>
                  <a:pt x="677707" y="51838"/>
                </a:lnTo>
                <a:lnTo>
                  <a:pt x="641736" y="79127"/>
                </a:lnTo>
                <a:lnTo>
                  <a:pt x="606542" y="107306"/>
                </a:lnTo>
                <a:lnTo>
                  <a:pt x="572144" y="136358"/>
                </a:lnTo>
                <a:lnTo>
                  <a:pt x="538560" y="166264"/>
                </a:lnTo>
                <a:lnTo>
                  <a:pt x="505809" y="197008"/>
                </a:lnTo>
                <a:lnTo>
                  <a:pt x="473908" y="228571"/>
                </a:lnTo>
                <a:lnTo>
                  <a:pt x="442876" y="260937"/>
                </a:lnTo>
                <a:lnTo>
                  <a:pt x="412731" y="294088"/>
                </a:lnTo>
                <a:lnTo>
                  <a:pt x="383491" y="328005"/>
                </a:lnTo>
                <a:lnTo>
                  <a:pt x="355175" y="362672"/>
                </a:lnTo>
                <a:lnTo>
                  <a:pt x="327800" y="398071"/>
                </a:lnTo>
                <a:lnTo>
                  <a:pt x="301385" y="434184"/>
                </a:lnTo>
                <a:lnTo>
                  <a:pt x="275949" y="470995"/>
                </a:lnTo>
                <a:lnTo>
                  <a:pt x="251508" y="508484"/>
                </a:lnTo>
                <a:lnTo>
                  <a:pt x="228083" y="546635"/>
                </a:lnTo>
                <a:lnTo>
                  <a:pt x="205690" y="585431"/>
                </a:lnTo>
                <a:lnTo>
                  <a:pt x="184348" y="624853"/>
                </a:lnTo>
                <a:lnTo>
                  <a:pt x="164075" y="664884"/>
                </a:lnTo>
                <a:lnTo>
                  <a:pt x="144890" y="705507"/>
                </a:lnTo>
                <a:lnTo>
                  <a:pt x="126811" y="746703"/>
                </a:lnTo>
                <a:lnTo>
                  <a:pt x="109855" y="788456"/>
                </a:lnTo>
                <a:lnTo>
                  <a:pt x="94041" y="830748"/>
                </a:lnTo>
                <a:lnTo>
                  <a:pt x="79388" y="873561"/>
                </a:lnTo>
                <a:lnTo>
                  <a:pt x="65914" y="916877"/>
                </a:lnTo>
                <a:lnTo>
                  <a:pt x="53636" y="960680"/>
                </a:lnTo>
                <a:lnTo>
                  <a:pt x="42573" y="1004952"/>
                </a:lnTo>
                <a:lnTo>
                  <a:pt x="32744" y="1049674"/>
                </a:lnTo>
                <a:lnTo>
                  <a:pt x="24166" y="1094830"/>
                </a:lnTo>
                <a:lnTo>
                  <a:pt x="16858" y="1140402"/>
                </a:lnTo>
                <a:lnTo>
                  <a:pt x="10837" y="1186372"/>
                </a:lnTo>
                <a:lnTo>
                  <a:pt x="6123" y="1232723"/>
                </a:lnTo>
                <a:lnTo>
                  <a:pt x="2733" y="1279437"/>
                </a:lnTo>
                <a:lnTo>
                  <a:pt x="686" y="1326497"/>
                </a:lnTo>
                <a:lnTo>
                  <a:pt x="0" y="1373885"/>
                </a:lnTo>
                <a:lnTo>
                  <a:pt x="686" y="1421273"/>
                </a:lnTo>
                <a:lnTo>
                  <a:pt x="2733" y="1468333"/>
                </a:lnTo>
                <a:lnTo>
                  <a:pt x="6123" y="1515047"/>
                </a:lnTo>
                <a:lnTo>
                  <a:pt x="10837" y="1561398"/>
                </a:lnTo>
                <a:lnTo>
                  <a:pt x="16858" y="1607369"/>
                </a:lnTo>
                <a:lnTo>
                  <a:pt x="24166" y="1652941"/>
                </a:lnTo>
                <a:lnTo>
                  <a:pt x="32744" y="1698097"/>
                </a:lnTo>
                <a:lnTo>
                  <a:pt x="42573" y="1742820"/>
                </a:lnTo>
                <a:lnTo>
                  <a:pt x="53636" y="1787091"/>
                </a:lnTo>
                <a:lnTo>
                  <a:pt x="65914" y="1830895"/>
                </a:lnTo>
                <a:lnTo>
                  <a:pt x="79388" y="1874212"/>
                </a:lnTo>
                <a:lnTo>
                  <a:pt x="94041" y="1917025"/>
                </a:lnTo>
                <a:lnTo>
                  <a:pt x="109855" y="1959317"/>
                </a:lnTo>
                <a:lnTo>
                  <a:pt x="126811" y="2001071"/>
                </a:lnTo>
                <a:lnTo>
                  <a:pt x="144890" y="2042268"/>
                </a:lnTo>
                <a:lnTo>
                  <a:pt x="164075" y="2082891"/>
                </a:lnTo>
                <a:lnTo>
                  <a:pt x="184348" y="2122922"/>
                </a:lnTo>
                <a:lnTo>
                  <a:pt x="205690" y="2162345"/>
                </a:lnTo>
                <a:lnTo>
                  <a:pt x="228083" y="2201141"/>
                </a:lnTo>
                <a:lnTo>
                  <a:pt x="251508" y="2239293"/>
                </a:lnTo>
                <a:lnTo>
                  <a:pt x="275949" y="2276783"/>
                </a:lnTo>
                <a:lnTo>
                  <a:pt x="301385" y="2313594"/>
                </a:lnTo>
                <a:lnTo>
                  <a:pt x="327800" y="2349708"/>
                </a:lnTo>
                <a:lnTo>
                  <a:pt x="355175" y="2385108"/>
                </a:lnTo>
                <a:lnTo>
                  <a:pt x="383491" y="2419775"/>
                </a:lnTo>
                <a:lnTo>
                  <a:pt x="412731" y="2453693"/>
                </a:lnTo>
                <a:lnTo>
                  <a:pt x="442876" y="2486844"/>
                </a:lnTo>
                <a:lnTo>
                  <a:pt x="473908" y="2519211"/>
                </a:lnTo>
                <a:lnTo>
                  <a:pt x="505809" y="2550775"/>
                </a:lnTo>
                <a:lnTo>
                  <a:pt x="538560" y="2581519"/>
                </a:lnTo>
                <a:lnTo>
                  <a:pt x="572144" y="2611427"/>
                </a:lnTo>
                <a:lnTo>
                  <a:pt x="606542" y="2640479"/>
                </a:lnTo>
                <a:lnTo>
                  <a:pt x="641736" y="2668659"/>
                </a:lnTo>
                <a:lnTo>
                  <a:pt x="677707" y="2695948"/>
                </a:lnTo>
                <a:lnTo>
                  <a:pt x="714438" y="2722331"/>
                </a:lnTo>
                <a:lnTo>
                  <a:pt x="751910" y="2747788"/>
                </a:lnTo>
                <a:lnTo>
                  <a:pt x="790105" y="2772302"/>
                </a:lnTo>
                <a:lnTo>
                  <a:pt x="829005" y="2795856"/>
                </a:lnTo>
                <a:lnTo>
                  <a:pt x="868592" y="2818433"/>
                </a:lnTo>
                <a:lnTo>
                  <a:pt x="908846" y="2840014"/>
                </a:lnTo>
                <a:lnTo>
                  <a:pt x="949751" y="2860582"/>
                </a:lnTo>
                <a:lnTo>
                  <a:pt x="991288" y="2880119"/>
                </a:lnTo>
                <a:lnTo>
                  <a:pt x="1033439" y="2898609"/>
                </a:lnTo>
                <a:lnTo>
                  <a:pt x="1076185" y="2916033"/>
                </a:lnTo>
                <a:lnTo>
                  <a:pt x="1119508" y="2932374"/>
                </a:lnTo>
                <a:lnTo>
                  <a:pt x="1163390" y="2947614"/>
                </a:lnTo>
                <a:lnTo>
                  <a:pt x="1207813" y="2961736"/>
                </a:lnTo>
                <a:lnTo>
                  <a:pt x="1252759" y="2974721"/>
                </a:lnTo>
                <a:lnTo>
                  <a:pt x="1298208" y="2986554"/>
                </a:lnTo>
                <a:lnTo>
                  <a:pt x="1344144" y="2997215"/>
                </a:lnTo>
                <a:lnTo>
                  <a:pt x="1390548" y="3006688"/>
                </a:lnTo>
                <a:lnTo>
                  <a:pt x="1437402" y="3014955"/>
                </a:lnTo>
                <a:lnTo>
                  <a:pt x="1484687" y="3021999"/>
                </a:lnTo>
                <a:lnTo>
                  <a:pt x="1532385" y="3027801"/>
                </a:lnTo>
                <a:lnTo>
                  <a:pt x="1580478" y="3032344"/>
                </a:lnTo>
                <a:lnTo>
                  <a:pt x="1628948" y="3035611"/>
                </a:lnTo>
                <a:lnTo>
                  <a:pt x="1677777" y="3037584"/>
                </a:lnTo>
                <a:lnTo>
                  <a:pt x="1726945" y="3038245"/>
                </a:lnTo>
                <a:lnTo>
                  <a:pt x="1776121" y="3037584"/>
                </a:lnTo>
                <a:lnTo>
                  <a:pt x="1824956" y="3035611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059096" y="5121797"/>
            <a:ext cx="589280" cy="152400"/>
          </a:xfrm>
          <a:custGeom>
            <a:avLst/>
            <a:gdLst/>
            <a:ahLst/>
            <a:cxnLst/>
            <a:rect l="l" t="t" r="r" b="b"/>
            <a:pathLst>
              <a:path w="589279" h="152400">
                <a:moveTo>
                  <a:pt x="0" y="152224"/>
                </a:moveTo>
                <a:lnTo>
                  <a:pt x="48098" y="147681"/>
                </a:lnTo>
                <a:lnTo>
                  <a:pt x="95802" y="141879"/>
                </a:lnTo>
                <a:lnTo>
                  <a:pt x="143093" y="134835"/>
                </a:lnTo>
                <a:lnTo>
                  <a:pt x="189951" y="126568"/>
                </a:lnTo>
                <a:lnTo>
                  <a:pt x="236360" y="117095"/>
                </a:lnTo>
                <a:lnTo>
                  <a:pt x="282301" y="106434"/>
                </a:lnTo>
                <a:lnTo>
                  <a:pt x="327755" y="94601"/>
                </a:lnTo>
                <a:lnTo>
                  <a:pt x="372705" y="81616"/>
                </a:lnTo>
                <a:lnTo>
                  <a:pt x="417133" y="67494"/>
                </a:lnTo>
                <a:lnTo>
                  <a:pt x="461019" y="52254"/>
                </a:lnTo>
                <a:lnTo>
                  <a:pt x="504346" y="35913"/>
                </a:lnTo>
                <a:lnTo>
                  <a:pt x="547095" y="18489"/>
                </a:lnTo>
                <a:lnTo>
                  <a:pt x="589249" y="0"/>
                </a:lnTo>
              </a:path>
            </a:pathLst>
          </a:custGeom>
          <a:ln w="50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22946" y="4827704"/>
            <a:ext cx="469973" cy="319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067519" y="3382079"/>
            <a:ext cx="572770" cy="1471295"/>
          </a:xfrm>
          <a:custGeom>
            <a:avLst/>
            <a:gdLst/>
            <a:ahLst/>
            <a:cxnLst/>
            <a:rect l="l" t="t" r="r" b="b"/>
            <a:pathLst>
              <a:path w="572770" h="1471295">
                <a:moveTo>
                  <a:pt x="0" y="1471024"/>
                </a:moveTo>
                <a:lnTo>
                  <a:pt x="33585" y="1441117"/>
                </a:lnTo>
                <a:lnTo>
                  <a:pt x="66338" y="1410373"/>
                </a:lnTo>
                <a:lnTo>
                  <a:pt x="98241" y="1378808"/>
                </a:lnTo>
                <a:lnTo>
                  <a:pt x="129274" y="1346442"/>
                </a:lnTo>
                <a:lnTo>
                  <a:pt x="159421" y="1313291"/>
                </a:lnTo>
                <a:lnTo>
                  <a:pt x="188662" y="1279373"/>
                </a:lnTo>
                <a:lnTo>
                  <a:pt x="216979" y="1244705"/>
                </a:lnTo>
                <a:lnTo>
                  <a:pt x="244355" y="1209305"/>
                </a:lnTo>
                <a:lnTo>
                  <a:pt x="270771" y="1173191"/>
                </a:lnTo>
                <a:lnTo>
                  <a:pt x="296208" y="1136381"/>
                </a:lnTo>
                <a:lnTo>
                  <a:pt x="320649" y="1098890"/>
                </a:lnTo>
                <a:lnTo>
                  <a:pt x="344076" y="1060739"/>
                </a:lnTo>
                <a:lnTo>
                  <a:pt x="366469" y="1021943"/>
                </a:lnTo>
                <a:lnTo>
                  <a:pt x="387812" y="982520"/>
                </a:lnTo>
                <a:lnTo>
                  <a:pt x="408085" y="942488"/>
                </a:lnTo>
                <a:lnTo>
                  <a:pt x="427271" y="901865"/>
                </a:lnTo>
                <a:lnTo>
                  <a:pt x="445351" y="860668"/>
                </a:lnTo>
                <a:lnTo>
                  <a:pt x="462306" y="818915"/>
                </a:lnTo>
                <a:lnTo>
                  <a:pt x="478120" y="776623"/>
                </a:lnTo>
                <a:lnTo>
                  <a:pt x="492774" y="733809"/>
                </a:lnTo>
                <a:lnTo>
                  <a:pt x="506248" y="690492"/>
                </a:lnTo>
                <a:lnTo>
                  <a:pt x="518526" y="646689"/>
                </a:lnTo>
                <a:lnTo>
                  <a:pt x="529589" y="602417"/>
                </a:lnTo>
                <a:lnTo>
                  <a:pt x="539419" y="557695"/>
                </a:lnTo>
                <a:lnTo>
                  <a:pt x="547997" y="512538"/>
                </a:lnTo>
                <a:lnTo>
                  <a:pt x="555305" y="466966"/>
                </a:lnTo>
                <a:lnTo>
                  <a:pt x="561325" y="420996"/>
                </a:lnTo>
                <a:lnTo>
                  <a:pt x="566040" y="374645"/>
                </a:lnTo>
                <a:lnTo>
                  <a:pt x="569430" y="327931"/>
                </a:lnTo>
                <a:lnTo>
                  <a:pt x="571477" y="280871"/>
                </a:lnTo>
                <a:lnTo>
                  <a:pt x="572163" y="233483"/>
                </a:lnTo>
                <a:lnTo>
                  <a:pt x="571477" y="186095"/>
                </a:lnTo>
                <a:lnTo>
                  <a:pt x="569430" y="139035"/>
                </a:lnTo>
                <a:lnTo>
                  <a:pt x="566040" y="92321"/>
                </a:lnTo>
                <a:lnTo>
                  <a:pt x="561325" y="45970"/>
                </a:lnTo>
                <a:lnTo>
                  <a:pt x="555305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615515" y="3336507"/>
            <a:ext cx="7620" cy="45720"/>
          </a:xfrm>
          <a:custGeom>
            <a:avLst/>
            <a:gdLst/>
            <a:ahLst/>
            <a:cxnLst/>
            <a:rect l="l" t="t" r="r" b="b"/>
            <a:pathLst>
              <a:path w="7620" h="45720">
                <a:moveTo>
                  <a:pt x="7308" y="45571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606938" y="3291352"/>
            <a:ext cx="8890" cy="45720"/>
          </a:xfrm>
          <a:custGeom>
            <a:avLst/>
            <a:gdLst/>
            <a:ahLst/>
            <a:cxnLst/>
            <a:rect l="l" t="t" r="r" b="b"/>
            <a:pathLst>
              <a:path w="8890" h="45720">
                <a:moveTo>
                  <a:pt x="8578" y="45155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597108" y="3246629"/>
            <a:ext cx="10160" cy="45085"/>
          </a:xfrm>
          <a:custGeom>
            <a:avLst/>
            <a:gdLst/>
            <a:ahLst/>
            <a:cxnLst/>
            <a:rect l="l" t="t" r="r" b="b"/>
            <a:pathLst>
              <a:path w="10159" h="45085">
                <a:moveTo>
                  <a:pt x="9829" y="44722"/>
                </a:moveTo>
                <a:lnTo>
                  <a:pt x="0" y="0"/>
                </a:lnTo>
              </a:path>
            </a:pathLst>
          </a:custGeom>
          <a:ln w="50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86045" y="3202358"/>
            <a:ext cx="11430" cy="44450"/>
          </a:xfrm>
          <a:custGeom>
            <a:avLst/>
            <a:gdLst/>
            <a:ahLst/>
            <a:cxnLst/>
            <a:rect l="l" t="t" r="r" b="b"/>
            <a:pathLst>
              <a:path w="11429" h="44450">
                <a:moveTo>
                  <a:pt x="11062" y="44271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573768" y="3158555"/>
            <a:ext cx="12700" cy="43815"/>
          </a:xfrm>
          <a:custGeom>
            <a:avLst/>
            <a:gdLst/>
            <a:ahLst/>
            <a:cxnLst/>
            <a:rect l="l" t="t" r="r" b="b"/>
            <a:pathLst>
              <a:path w="12700" h="43814">
                <a:moveTo>
                  <a:pt x="12277" y="43802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560292" y="3115238"/>
            <a:ext cx="13970" cy="43815"/>
          </a:xfrm>
          <a:custGeom>
            <a:avLst/>
            <a:gdLst/>
            <a:ahLst/>
            <a:cxnLst/>
            <a:rect l="l" t="t" r="r" b="b"/>
            <a:pathLst>
              <a:path w="13970" h="43814">
                <a:moveTo>
                  <a:pt x="13474" y="43316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545639" y="3072425"/>
            <a:ext cx="15240" cy="43180"/>
          </a:xfrm>
          <a:custGeom>
            <a:avLst/>
            <a:gdLst/>
            <a:ahLst/>
            <a:cxnLst/>
            <a:rect l="l" t="t" r="r" b="b"/>
            <a:pathLst>
              <a:path w="15240" h="43180">
                <a:moveTo>
                  <a:pt x="14653" y="42812"/>
                </a:moveTo>
                <a:lnTo>
                  <a:pt x="0" y="0"/>
                </a:lnTo>
              </a:path>
            </a:pathLst>
          </a:custGeom>
          <a:ln w="50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512870" y="2988380"/>
            <a:ext cx="33020" cy="84455"/>
          </a:xfrm>
          <a:custGeom>
            <a:avLst/>
            <a:gdLst/>
            <a:ahLst/>
            <a:cxnLst/>
            <a:rect l="l" t="t" r="r" b="b"/>
            <a:pathLst>
              <a:path w="33020" h="84455">
                <a:moveTo>
                  <a:pt x="32769" y="84044"/>
                </a:moveTo>
                <a:lnTo>
                  <a:pt x="16955" y="41752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494790" y="2947184"/>
            <a:ext cx="18415" cy="41275"/>
          </a:xfrm>
          <a:custGeom>
            <a:avLst/>
            <a:gdLst/>
            <a:ahLst/>
            <a:cxnLst/>
            <a:rect l="l" t="t" r="r" b="b"/>
            <a:pathLst>
              <a:path w="18415" h="41275">
                <a:moveTo>
                  <a:pt x="18079" y="41196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475604" y="2906561"/>
            <a:ext cx="19685" cy="40640"/>
          </a:xfrm>
          <a:custGeom>
            <a:avLst/>
            <a:gdLst/>
            <a:ahLst/>
            <a:cxnLst/>
            <a:rect l="l" t="t" r="r" b="b"/>
            <a:pathLst>
              <a:path w="19684" h="40639">
                <a:moveTo>
                  <a:pt x="19185" y="40622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55331" y="2866530"/>
            <a:ext cx="20320" cy="40640"/>
          </a:xfrm>
          <a:custGeom>
            <a:avLst/>
            <a:gdLst/>
            <a:ahLst/>
            <a:cxnLst/>
            <a:rect l="l" t="t" r="r" b="b"/>
            <a:pathLst>
              <a:path w="20320" h="40639">
                <a:moveTo>
                  <a:pt x="20273" y="40031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33989" y="2827108"/>
            <a:ext cx="21590" cy="40005"/>
          </a:xfrm>
          <a:custGeom>
            <a:avLst/>
            <a:gdLst/>
            <a:ahLst/>
            <a:cxnLst/>
            <a:rect l="l" t="t" r="r" b="b"/>
            <a:pathLst>
              <a:path w="21590" h="40005">
                <a:moveTo>
                  <a:pt x="21342" y="39422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11595" y="2788313"/>
            <a:ext cx="22860" cy="39370"/>
          </a:xfrm>
          <a:custGeom>
            <a:avLst/>
            <a:gdLst/>
            <a:ahLst/>
            <a:cxnLst/>
            <a:rect l="l" t="t" r="r" b="b"/>
            <a:pathLst>
              <a:path w="22859" h="39369">
                <a:moveTo>
                  <a:pt x="22393" y="38795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284498" y="2604349"/>
            <a:ext cx="127635" cy="184150"/>
          </a:xfrm>
          <a:custGeom>
            <a:avLst/>
            <a:gdLst/>
            <a:ahLst/>
            <a:cxnLst/>
            <a:rect l="l" t="t" r="r" b="b"/>
            <a:pathLst>
              <a:path w="127634" h="184150">
                <a:moveTo>
                  <a:pt x="127096" y="183963"/>
                </a:moveTo>
                <a:lnTo>
                  <a:pt x="103670" y="145812"/>
                </a:lnTo>
                <a:lnTo>
                  <a:pt x="79229" y="108322"/>
                </a:lnTo>
                <a:lnTo>
                  <a:pt x="53791" y="71512"/>
                </a:lnTo>
                <a:lnTo>
                  <a:pt x="27375" y="35398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256181" y="2569682"/>
            <a:ext cx="28575" cy="34925"/>
          </a:xfrm>
          <a:custGeom>
            <a:avLst/>
            <a:gdLst/>
            <a:ahLst/>
            <a:cxnLst/>
            <a:rect l="l" t="t" r="r" b="b"/>
            <a:pathLst>
              <a:path w="28575" h="34925">
                <a:moveTo>
                  <a:pt x="28317" y="34667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226940" y="2535765"/>
            <a:ext cx="29845" cy="34290"/>
          </a:xfrm>
          <a:custGeom>
            <a:avLst/>
            <a:gdLst/>
            <a:ahLst/>
            <a:cxnLst/>
            <a:rect l="l" t="t" r="r" b="b"/>
            <a:pathLst>
              <a:path w="29845" h="34289">
                <a:moveTo>
                  <a:pt x="29241" y="33917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165760" y="2470249"/>
            <a:ext cx="61594" cy="66040"/>
          </a:xfrm>
          <a:custGeom>
            <a:avLst/>
            <a:gdLst/>
            <a:ahLst/>
            <a:cxnLst/>
            <a:rect l="l" t="t" r="r" b="b"/>
            <a:pathLst>
              <a:path w="61595" h="66039">
                <a:moveTo>
                  <a:pt x="61179" y="65516"/>
                </a:moveTo>
                <a:lnTo>
                  <a:pt x="31033" y="32365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133857" y="243868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4" h="31750">
                <a:moveTo>
                  <a:pt x="31902" y="31563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961785" y="1951889"/>
            <a:ext cx="1172210" cy="487045"/>
          </a:xfrm>
          <a:custGeom>
            <a:avLst/>
            <a:gdLst/>
            <a:ahLst/>
            <a:cxnLst/>
            <a:rect l="l" t="t" r="r" b="b"/>
            <a:pathLst>
              <a:path w="1172209" h="487044">
                <a:moveTo>
                  <a:pt x="1172072" y="486796"/>
                </a:moveTo>
                <a:lnTo>
                  <a:pt x="1139319" y="456052"/>
                </a:lnTo>
                <a:lnTo>
                  <a:pt x="1105733" y="426145"/>
                </a:lnTo>
                <a:lnTo>
                  <a:pt x="1071334" y="397094"/>
                </a:lnTo>
                <a:lnTo>
                  <a:pt x="1036138" y="368915"/>
                </a:lnTo>
                <a:lnTo>
                  <a:pt x="1000164" y="341626"/>
                </a:lnTo>
                <a:lnTo>
                  <a:pt x="963431" y="315244"/>
                </a:lnTo>
                <a:lnTo>
                  <a:pt x="925956" y="289787"/>
                </a:lnTo>
                <a:lnTo>
                  <a:pt x="887759" y="265274"/>
                </a:lnTo>
                <a:lnTo>
                  <a:pt x="848856" y="241720"/>
                </a:lnTo>
                <a:lnTo>
                  <a:pt x="809266" y="219144"/>
                </a:lnTo>
                <a:lnTo>
                  <a:pt x="769009" y="197564"/>
                </a:lnTo>
                <a:lnTo>
                  <a:pt x="728100" y="176996"/>
                </a:lnTo>
                <a:lnTo>
                  <a:pt x="686560" y="157459"/>
                </a:lnTo>
                <a:lnTo>
                  <a:pt x="644406" y="138970"/>
                </a:lnTo>
                <a:lnTo>
                  <a:pt x="601657" y="121547"/>
                </a:lnTo>
                <a:lnTo>
                  <a:pt x="558329" y="105206"/>
                </a:lnTo>
                <a:lnTo>
                  <a:pt x="514443" y="89967"/>
                </a:lnTo>
                <a:lnTo>
                  <a:pt x="470016" y="75845"/>
                </a:lnTo>
                <a:lnTo>
                  <a:pt x="425066" y="62860"/>
                </a:lnTo>
                <a:lnTo>
                  <a:pt x="379612" y="51028"/>
                </a:lnTo>
                <a:lnTo>
                  <a:pt x="333671" y="40367"/>
                </a:lnTo>
                <a:lnTo>
                  <a:pt x="287262" y="30894"/>
                </a:lnTo>
                <a:lnTo>
                  <a:pt x="240403" y="22627"/>
                </a:lnTo>
                <a:lnTo>
                  <a:pt x="193113" y="15584"/>
                </a:lnTo>
                <a:lnTo>
                  <a:pt x="145409" y="9782"/>
                </a:lnTo>
                <a:lnTo>
                  <a:pt x="97310" y="5239"/>
                </a:lnTo>
                <a:lnTo>
                  <a:pt x="48834" y="1972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0772" y="398017"/>
            <a:ext cx="373888" cy="150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138732" y="407161"/>
            <a:ext cx="205231" cy="1310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92605" y="407161"/>
            <a:ext cx="88391" cy="1310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36802" y="407161"/>
            <a:ext cx="468515" cy="1310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77363" y="407161"/>
            <a:ext cx="205231" cy="1310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931286" y="407161"/>
            <a:ext cx="88392" cy="1310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975482" y="407161"/>
            <a:ext cx="465035" cy="1310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0772" y="663193"/>
            <a:ext cx="561809" cy="1508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87347" y="657097"/>
            <a:ext cx="282448" cy="1615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099182" y="681481"/>
            <a:ext cx="1136103" cy="1310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0772" y="926845"/>
            <a:ext cx="747547" cy="1508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82775" y="945133"/>
            <a:ext cx="475488" cy="1310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298826" y="920749"/>
            <a:ext cx="262889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501519" y="945133"/>
            <a:ext cx="739978" cy="13106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0772" y="1190878"/>
            <a:ext cx="466725" cy="1508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17801" y="1201546"/>
            <a:ext cx="1677543" cy="13106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0772" y="1456054"/>
            <a:ext cx="699681" cy="1508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378075" y="1456054"/>
            <a:ext cx="204215" cy="1508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480182" y="1468246"/>
            <a:ext cx="287655" cy="13106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0772" y="1718182"/>
            <a:ext cx="466725" cy="1508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800479" y="1728850"/>
            <a:ext cx="1532763" cy="1310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0772" y="1965070"/>
            <a:ext cx="281178" cy="15087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041196" y="1974214"/>
            <a:ext cx="897953" cy="13106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269870" y="1974214"/>
            <a:ext cx="629361" cy="13106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413125" y="1974214"/>
            <a:ext cx="505777" cy="13106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0772" y="2200020"/>
            <a:ext cx="409308" cy="13106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977263" y="2200020"/>
            <a:ext cx="1166863" cy="13106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0772" y="2413380"/>
            <a:ext cx="561809" cy="15087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429891" y="2422524"/>
            <a:ext cx="277977" cy="13106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0772" y="2643504"/>
            <a:ext cx="137160" cy="13106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9352" y="2643504"/>
            <a:ext cx="88391" cy="13106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93547" y="2643504"/>
            <a:ext cx="306705" cy="13106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288158" y="2631312"/>
            <a:ext cx="68580" cy="15087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33879" y="2643504"/>
            <a:ext cx="508584" cy="13106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0772" y="2870580"/>
            <a:ext cx="318135" cy="13106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35279" y="2870580"/>
            <a:ext cx="88392" cy="13106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79475" y="2870580"/>
            <a:ext cx="211327" cy="1310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149475" y="2858388"/>
            <a:ext cx="68580" cy="15087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195195" y="2870580"/>
            <a:ext cx="789393" cy="13106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0772" y="3093465"/>
            <a:ext cx="278384" cy="13106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134235" y="3093465"/>
            <a:ext cx="572681" cy="13106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649347" y="3093465"/>
            <a:ext cx="85343" cy="13106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692019" y="3093465"/>
            <a:ext cx="299085" cy="13106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0772" y="3297682"/>
            <a:ext cx="697852" cy="13106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431414" y="3297682"/>
            <a:ext cx="272288" cy="13106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0772" y="3500373"/>
            <a:ext cx="588873" cy="131063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672082" y="3500373"/>
            <a:ext cx="1770380" cy="131063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0772" y="3704589"/>
            <a:ext cx="281178" cy="15087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68224" y="3716782"/>
            <a:ext cx="73152" cy="13106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04800" y="3704589"/>
            <a:ext cx="278892" cy="15087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204339" y="3716782"/>
            <a:ext cx="296925" cy="13106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458847" y="3704589"/>
            <a:ext cx="468630" cy="15087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0772" y="3962400"/>
            <a:ext cx="254000" cy="131063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681226" y="3951732"/>
            <a:ext cx="375919" cy="15087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987930" y="3963923"/>
            <a:ext cx="296265" cy="13106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234819" y="3951732"/>
            <a:ext cx="1195146" cy="1508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0772" y="4200144"/>
            <a:ext cx="466725" cy="150875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385695" y="4209288"/>
            <a:ext cx="395363" cy="13106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0772" y="4448555"/>
            <a:ext cx="466725" cy="150875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189024" y="4460747"/>
            <a:ext cx="1959102" cy="131063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099180" y="4448555"/>
            <a:ext cx="843876" cy="15087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80772" y="4712461"/>
            <a:ext cx="466725" cy="15087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234819" y="4723129"/>
            <a:ext cx="88392" cy="13106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279014" y="4723129"/>
            <a:ext cx="157733" cy="13106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477135" y="4723129"/>
            <a:ext cx="307594" cy="13106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00" name="object 100"/>
          <p:cNvGraphicFramePr>
            <a:graphicFrameLocks noGrp="1"/>
          </p:cNvGraphicFramePr>
          <p:nvPr/>
        </p:nvGraphicFramePr>
        <p:xfrm>
          <a:off x="71621" y="335914"/>
          <a:ext cx="4109720" cy="5640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055"/>
                <a:gridCol w="1093470"/>
                <a:gridCol w="1093470"/>
                <a:gridCol w="1087755"/>
              </a:tblGrid>
              <a:tr h="265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2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1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2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3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8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marL="167005">
                        <a:lnSpc>
                          <a:spcPct val="100000"/>
                        </a:lnSpc>
                        <a:spcBef>
                          <a:spcPts val="575"/>
                        </a:spcBef>
                        <a:tabLst>
                          <a:tab pos="523240" algn="l"/>
                        </a:tabLst>
                      </a:pPr>
                      <a:r>
                        <a:rPr dirty="0" sz="800">
                          <a:latin typeface="Noto Sans CJK JP Regular"/>
                          <a:cs typeface="Noto Sans CJK JP Regular"/>
                        </a:rPr>
                        <a:t>℃	℃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marL="167005">
                        <a:lnSpc>
                          <a:spcPct val="100000"/>
                        </a:lnSpc>
                        <a:spcBef>
                          <a:spcPts val="570"/>
                        </a:spcBef>
                        <a:tabLst>
                          <a:tab pos="523240" algn="l"/>
                        </a:tabLst>
                      </a:pPr>
                      <a:r>
                        <a:rPr dirty="0" sz="800">
                          <a:latin typeface="Noto Sans CJK JP Regular"/>
                          <a:cs typeface="Noto Sans CJK JP Regular"/>
                        </a:rPr>
                        <a:t>℃	℃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8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01" name="object 101"/>
          <p:cNvSpPr/>
          <p:nvPr/>
        </p:nvSpPr>
        <p:spPr>
          <a:xfrm>
            <a:off x="80772" y="4976164"/>
            <a:ext cx="466725" cy="150875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234819" y="4986832"/>
            <a:ext cx="88392" cy="13106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279014" y="4986832"/>
            <a:ext cx="157733" cy="13106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477135" y="4986832"/>
            <a:ext cx="307594" cy="13106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0772" y="5239816"/>
            <a:ext cx="466725" cy="15087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234819" y="5250484"/>
            <a:ext cx="652056" cy="13106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80772" y="5505297"/>
            <a:ext cx="281178" cy="15087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647698" y="5515965"/>
            <a:ext cx="106680" cy="13106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701038" y="5515965"/>
            <a:ext cx="160019" cy="13106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808098" y="5515965"/>
            <a:ext cx="553542" cy="13106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311019" y="5515965"/>
            <a:ext cx="178816" cy="13106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445130" y="5515965"/>
            <a:ext cx="1026655" cy="13106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0772" y="5779617"/>
            <a:ext cx="209296" cy="13106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37743" y="5767425"/>
            <a:ext cx="466725" cy="15087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968119" y="5778093"/>
            <a:ext cx="295275" cy="13106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204339" y="5778093"/>
            <a:ext cx="88392" cy="13106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248535" y="5778093"/>
            <a:ext cx="278384" cy="13106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457323" y="5778093"/>
            <a:ext cx="88392" cy="13106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501519" y="5778093"/>
            <a:ext cx="227583" cy="13106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672207" y="5778093"/>
            <a:ext cx="88392" cy="13106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716402" y="5778093"/>
            <a:ext cx="435432" cy="13106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336791" y="4491227"/>
            <a:ext cx="112013" cy="150875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411467" y="4479035"/>
            <a:ext cx="282447" cy="16154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623304" y="4503420"/>
            <a:ext cx="1134503" cy="131063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336791" y="4646929"/>
            <a:ext cx="1452117" cy="150875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345173" y="4837429"/>
            <a:ext cx="481583" cy="97535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833869" y="4803901"/>
            <a:ext cx="873734" cy="150875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336791" y="4959400"/>
            <a:ext cx="103632" cy="150875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412991" y="4971592"/>
            <a:ext cx="268605" cy="131064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627876" y="4959400"/>
            <a:ext cx="281177" cy="150875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5225034" y="5642559"/>
            <a:ext cx="3494404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marR="5080" indent="-173990">
              <a:lnSpc>
                <a:spcPct val="135000"/>
              </a:lnSpc>
              <a:spcBef>
                <a:spcPts val="100"/>
              </a:spcBef>
            </a:pPr>
            <a:r>
              <a:rPr dirty="0" sz="800" spc="15">
                <a:latin typeface="Noto Sans CJK JP Regular"/>
                <a:cs typeface="Noto Sans CJK JP Regular"/>
              </a:rPr>
              <a:t>당사 </a:t>
            </a:r>
            <a:r>
              <a:rPr dirty="0" sz="800" spc="10">
                <a:latin typeface="Noto Sans CJK JP Regular"/>
                <a:cs typeface="Noto Sans CJK JP Regular"/>
              </a:rPr>
              <a:t>제품을 </a:t>
            </a:r>
            <a:r>
              <a:rPr dirty="0" sz="800" spc="15">
                <a:latin typeface="Noto Sans CJK JP Regular"/>
                <a:cs typeface="Noto Sans CJK JP Regular"/>
              </a:rPr>
              <a:t>구매하여 </a:t>
            </a:r>
            <a:r>
              <a:rPr dirty="0" sz="800" spc="10">
                <a:latin typeface="Noto Sans CJK JP Regular"/>
                <a:cs typeface="Noto Sans CJK JP Regular"/>
              </a:rPr>
              <a:t>주심에 </a:t>
            </a:r>
            <a:r>
              <a:rPr dirty="0" sz="800" spc="15">
                <a:latin typeface="Noto Sans CJK JP Regular"/>
                <a:cs typeface="Noto Sans CJK JP Regular"/>
              </a:rPr>
              <a:t>감사 드립니다.먼저 </a:t>
            </a:r>
            <a:r>
              <a:rPr dirty="0" sz="800" spc="10">
                <a:latin typeface="Noto Sans CJK JP Regular"/>
                <a:cs typeface="Noto Sans CJK JP Regular"/>
              </a:rPr>
              <a:t>제품을 </a:t>
            </a:r>
            <a:r>
              <a:rPr dirty="0" sz="800" spc="15">
                <a:latin typeface="Noto Sans CJK JP Regular"/>
                <a:cs typeface="Noto Sans CJK JP Regular"/>
              </a:rPr>
              <a:t>동작 시키기 전에 </a:t>
            </a:r>
            <a:r>
              <a:rPr dirty="0" sz="800" spc="10">
                <a:latin typeface="Noto Sans CJK JP Regular"/>
                <a:cs typeface="Noto Sans CJK JP Regular"/>
              </a:rPr>
              <a:t>사용자  </a:t>
            </a:r>
            <a:r>
              <a:rPr dirty="0" sz="800" spc="15">
                <a:latin typeface="Noto Sans CJK JP Regular"/>
                <a:cs typeface="Noto Sans CJK JP Regular"/>
              </a:rPr>
              <a:t>설명서를</a:t>
            </a:r>
            <a:r>
              <a:rPr dirty="0" sz="800" spc="30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충분히</a:t>
            </a:r>
            <a:r>
              <a:rPr dirty="0" sz="800" spc="45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읽고</a:t>
            </a:r>
            <a:r>
              <a:rPr dirty="0" sz="800" spc="50">
                <a:latin typeface="Noto Sans CJK JP Regular"/>
                <a:cs typeface="Noto Sans CJK JP Regular"/>
              </a:rPr>
              <a:t> </a:t>
            </a:r>
            <a:r>
              <a:rPr dirty="0" sz="800" spc="20">
                <a:latin typeface="Noto Sans CJK JP Regular"/>
                <a:cs typeface="Noto Sans CJK JP Regular"/>
              </a:rPr>
              <a:t>,</a:t>
            </a:r>
            <a:r>
              <a:rPr dirty="0" sz="800" spc="45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확인</a:t>
            </a:r>
            <a:r>
              <a:rPr dirty="0" sz="800" spc="30">
                <a:latin typeface="Noto Sans CJK JP Regular"/>
                <a:cs typeface="Noto Sans CJK JP Regular"/>
              </a:rPr>
              <a:t> </a:t>
            </a:r>
            <a:r>
              <a:rPr dirty="0" sz="800" spc="15">
                <a:latin typeface="Noto Sans CJK JP Regular"/>
                <a:cs typeface="Noto Sans CJK JP Regular"/>
              </a:rPr>
              <a:t>하신</a:t>
            </a:r>
            <a:r>
              <a:rPr dirty="0" sz="800" spc="35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후에</a:t>
            </a:r>
            <a:r>
              <a:rPr dirty="0" sz="800" spc="45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제품을</a:t>
            </a:r>
            <a:r>
              <a:rPr dirty="0" sz="800" spc="45">
                <a:latin typeface="Noto Sans CJK JP Regular"/>
                <a:cs typeface="Noto Sans CJK JP Regular"/>
              </a:rPr>
              <a:t> </a:t>
            </a:r>
            <a:r>
              <a:rPr dirty="0" sz="800" spc="10">
                <a:latin typeface="Noto Sans CJK JP Regular"/>
                <a:cs typeface="Noto Sans CJK JP Regular"/>
              </a:rPr>
              <a:t>설치</a:t>
            </a:r>
            <a:r>
              <a:rPr dirty="0" sz="800" spc="40">
                <a:latin typeface="Noto Sans CJK JP Regular"/>
                <a:cs typeface="Noto Sans CJK JP Regular"/>
              </a:rPr>
              <a:t> &amp;</a:t>
            </a:r>
            <a:r>
              <a:rPr dirty="0" sz="800" spc="45">
                <a:latin typeface="Noto Sans CJK JP Regular"/>
                <a:cs typeface="Noto Sans CJK JP Regular"/>
              </a:rPr>
              <a:t> </a:t>
            </a:r>
            <a:r>
              <a:rPr dirty="0" sz="800" spc="15">
                <a:latin typeface="Noto Sans CJK JP Regular"/>
                <a:cs typeface="Noto Sans CJK JP Regular"/>
              </a:rPr>
              <a:t>동작시켜</a:t>
            </a:r>
            <a:r>
              <a:rPr dirty="0" sz="800" spc="35">
                <a:latin typeface="Noto Sans CJK JP Regular"/>
                <a:cs typeface="Noto Sans CJK JP Regular"/>
              </a:rPr>
              <a:t> </a:t>
            </a:r>
            <a:r>
              <a:rPr dirty="0" sz="800" spc="15">
                <a:latin typeface="Noto Sans CJK JP Regular"/>
                <a:cs typeface="Noto Sans CJK JP Regular"/>
              </a:rPr>
              <a:t>주십시오.</a:t>
            </a:r>
            <a:endParaRPr sz="800">
              <a:latin typeface="Noto Sans CJK JP Regular"/>
              <a:cs typeface="Noto Sans CJK JP Regular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8000114" y="490967"/>
            <a:ext cx="146050" cy="266700"/>
          </a:xfrm>
          <a:custGeom>
            <a:avLst/>
            <a:gdLst/>
            <a:ahLst/>
            <a:cxnLst/>
            <a:rect l="l" t="t" r="r" b="b"/>
            <a:pathLst>
              <a:path w="146050" h="266700">
                <a:moveTo>
                  <a:pt x="18599" y="198673"/>
                </a:moveTo>
                <a:lnTo>
                  <a:pt x="0" y="213673"/>
                </a:lnTo>
                <a:lnTo>
                  <a:pt x="6280" y="227105"/>
                </a:lnTo>
                <a:lnTo>
                  <a:pt x="13953" y="238700"/>
                </a:lnTo>
                <a:lnTo>
                  <a:pt x="52828" y="263534"/>
                </a:lnTo>
                <a:lnTo>
                  <a:pt x="74727" y="266328"/>
                </a:lnTo>
                <a:lnTo>
                  <a:pt x="88748" y="264960"/>
                </a:lnTo>
                <a:lnTo>
                  <a:pt x="102012" y="261124"/>
                </a:lnTo>
                <a:lnTo>
                  <a:pt x="113883" y="255221"/>
                </a:lnTo>
                <a:lnTo>
                  <a:pt x="123722" y="247654"/>
                </a:lnTo>
                <a:lnTo>
                  <a:pt x="127157" y="243675"/>
                </a:lnTo>
                <a:lnTo>
                  <a:pt x="71009" y="243675"/>
                </a:lnTo>
                <a:lnTo>
                  <a:pt x="57061" y="240862"/>
                </a:lnTo>
                <a:lnTo>
                  <a:pt x="43406" y="232424"/>
                </a:lnTo>
                <a:lnTo>
                  <a:pt x="30450" y="218361"/>
                </a:lnTo>
                <a:lnTo>
                  <a:pt x="18599" y="198673"/>
                </a:lnTo>
                <a:close/>
              </a:path>
              <a:path w="146050" h="266700">
                <a:moveTo>
                  <a:pt x="74727" y="0"/>
                </a:moveTo>
                <a:lnTo>
                  <a:pt x="66411" y="119"/>
                </a:lnTo>
                <a:lnTo>
                  <a:pt x="58446" y="956"/>
                </a:lnTo>
                <a:lnTo>
                  <a:pt x="51179" y="3227"/>
                </a:lnTo>
                <a:lnTo>
                  <a:pt x="44962" y="7651"/>
                </a:lnTo>
                <a:lnTo>
                  <a:pt x="37105" y="11098"/>
                </a:lnTo>
                <a:lnTo>
                  <a:pt x="17207" y="43617"/>
                </a:lnTo>
                <a:lnTo>
                  <a:pt x="14882" y="59991"/>
                </a:lnTo>
                <a:lnTo>
                  <a:pt x="15579" y="69065"/>
                </a:lnTo>
                <a:lnTo>
                  <a:pt x="32488" y="103905"/>
                </a:lnTo>
                <a:lnTo>
                  <a:pt x="67292" y="131329"/>
                </a:lnTo>
                <a:lnTo>
                  <a:pt x="80669" y="144071"/>
                </a:lnTo>
                <a:lnTo>
                  <a:pt x="108524" y="172652"/>
                </a:lnTo>
                <a:lnTo>
                  <a:pt x="115972" y="213673"/>
                </a:lnTo>
                <a:lnTo>
                  <a:pt x="112242" y="221327"/>
                </a:lnTo>
                <a:lnTo>
                  <a:pt x="108524" y="225001"/>
                </a:lnTo>
                <a:lnTo>
                  <a:pt x="101089" y="232653"/>
                </a:lnTo>
                <a:lnTo>
                  <a:pt x="78759" y="243675"/>
                </a:lnTo>
                <a:lnTo>
                  <a:pt x="127157" y="243675"/>
                </a:lnTo>
                <a:lnTo>
                  <a:pt x="133489" y="236341"/>
                </a:lnTo>
                <a:lnTo>
                  <a:pt x="140468" y="224656"/>
                </a:lnTo>
                <a:lnTo>
                  <a:pt x="144656" y="212224"/>
                </a:lnTo>
                <a:lnTo>
                  <a:pt x="146052" y="198673"/>
                </a:lnTo>
                <a:lnTo>
                  <a:pt x="145294" y="188102"/>
                </a:lnTo>
                <a:lnTo>
                  <a:pt x="142791" y="178621"/>
                </a:lnTo>
                <a:lnTo>
                  <a:pt x="138194" y="169830"/>
                </a:lnTo>
                <a:lnTo>
                  <a:pt x="131157" y="161326"/>
                </a:lnTo>
                <a:lnTo>
                  <a:pt x="124193" y="150074"/>
                </a:lnTo>
                <a:lnTo>
                  <a:pt x="89924" y="116325"/>
                </a:lnTo>
                <a:lnTo>
                  <a:pt x="60316" y="93551"/>
                </a:lnTo>
                <a:lnTo>
                  <a:pt x="56127" y="89999"/>
                </a:lnTo>
                <a:lnTo>
                  <a:pt x="48679" y="86329"/>
                </a:lnTo>
                <a:lnTo>
                  <a:pt x="45040" y="78825"/>
                </a:lnTo>
                <a:lnTo>
                  <a:pt x="44962" y="74995"/>
                </a:lnTo>
                <a:lnTo>
                  <a:pt x="41244" y="67655"/>
                </a:lnTo>
                <a:lnTo>
                  <a:pt x="41327" y="48507"/>
                </a:lnTo>
                <a:lnTo>
                  <a:pt x="44962" y="41317"/>
                </a:lnTo>
                <a:lnTo>
                  <a:pt x="48679" y="33665"/>
                </a:lnTo>
                <a:lnTo>
                  <a:pt x="54321" y="30970"/>
                </a:lnTo>
                <a:lnTo>
                  <a:pt x="60309" y="28619"/>
                </a:lnTo>
                <a:lnTo>
                  <a:pt x="66994" y="26956"/>
                </a:lnTo>
                <a:lnTo>
                  <a:pt x="74727" y="26325"/>
                </a:lnTo>
                <a:lnTo>
                  <a:pt x="128384" y="26325"/>
                </a:lnTo>
                <a:lnTo>
                  <a:pt x="124147" y="21615"/>
                </a:lnTo>
                <a:lnTo>
                  <a:pt x="83281" y="635"/>
                </a:lnTo>
                <a:lnTo>
                  <a:pt x="74727" y="0"/>
                </a:lnTo>
                <a:close/>
              </a:path>
              <a:path w="146050" h="266700">
                <a:moveTo>
                  <a:pt x="128384" y="26325"/>
                </a:moveTo>
                <a:lnTo>
                  <a:pt x="89924" y="26325"/>
                </a:lnTo>
                <a:lnTo>
                  <a:pt x="97359" y="29995"/>
                </a:lnTo>
                <a:lnTo>
                  <a:pt x="101380" y="35744"/>
                </a:lnTo>
                <a:lnTo>
                  <a:pt x="107170" y="41782"/>
                </a:lnTo>
                <a:lnTo>
                  <a:pt x="113716" y="48507"/>
                </a:lnTo>
                <a:lnTo>
                  <a:pt x="120004" y="56321"/>
                </a:lnTo>
                <a:lnTo>
                  <a:pt x="142322" y="41317"/>
                </a:lnTo>
                <a:lnTo>
                  <a:pt x="132377" y="30764"/>
                </a:lnTo>
                <a:lnTo>
                  <a:pt x="128384" y="26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183681" y="558622"/>
            <a:ext cx="191317" cy="198673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412513" y="558622"/>
            <a:ext cx="191317" cy="198673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506155" y="382281"/>
            <a:ext cx="363855" cy="393700"/>
          </a:xfrm>
          <a:custGeom>
            <a:avLst/>
            <a:gdLst/>
            <a:ahLst/>
            <a:cxnLst/>
            <a:rect l="l" t="t" r="r" b="b"/>
            <a:pathLst>
              <a:path w="363854" h="393700">
                <a:moveTo>
                  <a:pt x="323003" y="348687"/>
                </a:moveTo>
                <a:lnTo>
                  <a:pt x="281292" y="348687"/>
                </a:lnTo>
                <a:lnTo>
                  <a:pt x="315064" y="393688"/>
                </a:lnTo>
                <a:lnTo>
                  <a:pt x="360052" y="393688"/>
                </a:lnTo>
                <a:lnTo>
                  <a:pt x="323003" y="348687"/>
                </a:lnTo>
                <a:close/>
              </a:path>
              <a:path w="363854" h="393700">
                <a:moveTo>
                  <a:pt x="116287" y="326339"/>
                </a:moveTo>
                <a:lnTo>
                  <a:pt x="122619" y="367136"/>
                </a:lnTo>
                <a:lnTo>
                  <a:pt x="162026" y="374263"/>
                </a:lnTo>
                <a:lnTo>
                  <a:pt x="183882" y="375014"/>
                </a:lnTo>
                <a:lnTo>
                  <a:pt x="209114" y="373527"/>
                </a:lnTo>
                <a:lnTo>
                  <a:pt x="233957" y="368854"/>
                </a:lnTo>
                <a:lnTo>
                  <a:pt x="258115" y="360679"/>
                </a:lnTo>
                <a:lnTo>
                  <a:pt x="281292" y="348687"/>
                </a:lnTo>
                <a:lnTo>
                  <a:pt x="323003" y="348687"/>
                </a:lnTo>
                <a:lnTo>
                  <a:pt x="316954" y="341340"/>
                </a:lnTo>
                <a:lnTo>
                  <a:pt x="180164" y="341340"/>
                </a:lnTo>
                <a:lnTo>
                  <a:pt x="163813" y="340546"/>
                </a:lnTo>
                <a:lnTo>
                  <a:pt x="148221" y="337972"/>
                </a:lnTo>
                <a:lnTo>
                  <a:pt x="132631" y="333332"/>
                </a:lnTo>
                <a:lnTo>
                  <a:pt x="116287" y="326339"/>
                </a:lnTo>
                <a:close/>
              </a:path>
              <a:path w="363854" h="393700">
                <a:moveTo>
                  <a:pt x="221434" y="217359"/>
                </a:moveTo>
                <a:lnTo>
                  <a:pt x="176434" y="217359"/>
                </a:lnTo>
                <a:lnTo>
                  <a:pt x="258861" y="322359"/>
                </a:lnTo>
                <a:lnTo>
                  <a:pt x="241240" y="330104"/>
                </a:lnTo>
                <a:lnTo>
                  <a:pt x="222230" y="336097"/>
                </a:lnTo>
                <a:lnTo>
                  <a:pt x="201862" y="339967"/>
                </a:lnTo>
                <a:lnTo>
                  <a:pt x="180164" y="341340"/>
                </a:lnTo>
                <a:lnTo>
                  <a:pt x="316954" y="341340"/>
                </a:lnTo>
                <a:lnTo>
                  <a:pt x="307629" y="330013"/>
                </a:lnTo>
                <a:lnTo>
                  <a:pt x="320896" y="313587"/>
                </a:lnTo>
                <a:lnTo>
                  <a:pt x="331034" y="300012"/>
                </a:lnTo>
                <a:lnTo>
                  <a:pt x="284946" y="300012"/>
                </a:lnTo>
                <a:lnTo>
                  <a:pt x="221434" y="217359"/>
                </a:lnTo>
                <a:close/>
              </a:path>
              <a:path w="363854" h="393700">
                <a:moveTo>
                  <a:pt x="287942" y="33678"/>
                </a:moveTo>
                <a:lnTo>
                  <a:pt x="183882" y="33678"/>
                </a:lnTo>
                <a:lnTo>
                  <a:pt x="201246" y="35108"/>
                </a:lnTo>
                <a:lnTo>
                  <a:pt x="219402" y="39379"/>
                </a:lnTo>
                <a:lnTo>
                  <a:pt x="255207" y="56333"/>
                </a:lnTo>
                <a:lnTo>
                  <a:pt x="288869" y="80211"/>
                </a:lnTo>
                <a:lnTo>
                  <a:pt x="311284" y="112356"/>
                </a:lnTo>
                <a:lnTo>
                  <a:pt x="324815" y="148594"/>
                </a:lnTo>
                <a:lnTo>
                  <a:pt x="329934" y="187351"/>
                </a:lnTo>
                <a:lnTo>
                  <a:pt x="327140" y="219720"/>
                </a:lnTo>
                <a:lnTo>
                  <a:pt x="318734" y="249307"/>
                </a:lnTo>
                <a:lnTo>
                  <a:pt x="304682" y="276081"/>
                </a:lnTo>
                <a:lnTo>
                  <a:pt x="284946" y="300012"/>
                </a:lnTo>
                <a:lnTo>
                  <a:pt x="331034" y="300012"/>
                </a:lnTo>
                <a:lnTo>
                  <a:pt x="352617" y="262359"/>
                </a:lnTo>
                <a:lnTo>
                  <a:pt x="363706" y="229673"/>
                </a:lnTo>
                <a:lnTo>
                  <a:pt x="363706" y="148372"/>
                </a:lnTo>
                <a:lnTo>
                  <a:pt x="353940" y="114844"/>
                </a:lnTo>
                <a:lnTo>
                  <a:pt x="337503" y="83652"/>
                </a:lnTo>
                <a:lnTo>
                  <a:pt x="315064" y="56333"/>
                </a:lnTo>
                <a:lnTo>
                  <a:pt x="287942" y="33678"/>
                </a:lnTo>
                <a:close/>
              </a:path>
              <a:path w="363854" h="393700">
                <a:moveTo>
                  <a:pt x="180164" y="0"/>
                </a:moveTo>
                <a:lnTo>
                  <a:pt x="132256" y="6047"/>
                </a:lnTo>
                <a:lnTo>
                  <a:pt x="89924" y="26325"/>
                </a:lnTo>
                <a:lnTo>
                  <a:pt x="50704" y="54377"/>
                </a:lnTo>
                <a:lnTo>
                  <a:pt x="22645" y="93682"/>
                </a:lnTo>
                <a:lnTo>
                  <a:pt x="3497" y="137504"/>
                </a:lnTo>
                <a:lnTo>
                  <a:pt x="0" y="153685"/>
                </a:lnTo>
                <a:lnTo>
                  <a:pt x="37527" y="161337"/>
                </a:lnTo>
                <a:lnTo>
                  <a:pt x="38810" y="147784"/>
                </a:lnTo>
                <a:lnTo>
                  <a:pt x="42215" y="135353"/>
                </a:lnTo>
                <a:lnTo>
                  <a:pt x="64588" y="94172"/>
                </a:lnTo>
                <a:lnTo>
                  <a:pt x="92616" y="66077"/>
                </a:lnTo>
                <a:lnTo>
                  <a:pt x="126278" y="46463"/>
                </a:lnTo>
                <a:lnTo>
                  <a:pt x="164175" y="35108"/>
                </a:lnTo>
                <a:lnTo>
                  <a:pt x="183882" y="33678"/>
                </a:lnTo>
                <a:lnTo>
                  <a:pt x="287942" y="33678"/>
                </a:lnTo>
                <a:lnTo>
                  <a:pt x="285506" y="31643"/>
                </a:lnTo>
                <a:lnTo>
                  <a:pt x="253167" y="14044"/>
                </a:lnTo>
                <a:lnTo>
                  <a:pt x="218051" y="3506"/>
                </a:lnTo>
                <a:lnTo>
                  <a:pt x="1801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625622" y="384480"/>
            <a:ext cx="205740" cy="391795"/>
          </a:xfrm>
          <a:custGeom>
            <a:avLst/>
            <a:gdLst/>
            <a:ahLst/>
            <a:cxnLst/>
            <a:rect l="l" t="t" r="r" b="b"/>
            <a:pathLst>
              <a:path w="205740" h="391795">
                <a:moveTo>
                  <a:pt x="131598" y="35452"/>
                </a:moveTo>
                <a:lnTo>
                  <a:pt x="35621" y="35452"/>
                </a:lnTo>
                <a:lnTo>
                  <a:pt x="55582" y="47305"/>
                </a:lnTo>
                <a:lnTo>
                  <a:pt x="61136" y="74865"/>
                </a:lnTo>
                <a:lnTo>
                  <a:pt x="50511" y="118308"/>
                </a:lnTo>
                <a:lnTo>
                  <a:pt x="21938" y="177812"/>
                </a:lnTo>
                <a:lnTo>
                  <a:pt x="0" y="239852"/>
                </a:lnTo>
                <a:lnTo>
                  <a:pt x="1682" y="291137"/>
                </a:lnTo>
                <a:lnTo>
                  <a:pt x="19945" y="331637"/>
                </a:lnTo>
                <a:lnTo>
                  <a:pt x="47749" y="361322"/>
                </a:lnTo>
                <a:lnTo>
                  <a:pt x="109525" y="390489"/>
                </a:lnTo>
                <a:lnTo>
                  <a:pt x="133292" y="391604"/>
                </a:lnTo>
                <a:lnTo>
                  <a:pt x="161303" y="381411"/>
                </a:lnTo>
                <a:lnTo>
                  <a:pt x="205505" y="357814"/>
                </a:lnTo>
                <a:lnTo>
                  <a:pt x="150746" y="348350"/>
                </a:lnTo>
                <a:lnTo>
                  <a:pt x="116066" y="332594"/>
                </a:lnTo>
                <a:lnTo>
                  <a:pt x="98120" y="310213"/>
                </a:lnTo>
                <a:lnTo>
                  <a:pt x="93562" y="280876"/>
                </a:lnTo>
                <a:lnTo>
                  <a:pt x="99044" y="244250"/>
                </a:lnTo>
                <a:lnTo>
                  <a:pt x="111221" y="200003"/>
                </a:lnTo>
                <a:lnTo>
                  <a:pt x="126746" y="147804"/>
                </a:lnTo>
                <a:lnTo>
                  <a:pt x="139138" y="71606"/>
                </a:lnTo>
                <a:lnTo>
                  <a:pt x="131598" y="35452"/>
                </a:lnTo>
                <a:close/>
              </a:path>
              <a:path w="205740" h="391795">
                <a:moveTo>
                  <a:pt x="50021" y="0"/>
                </a:moveTo>
                <a:lnTo>
                  <a:pt x="34488" y="3427"/>
                </a:lnTo>
                <a:lnTo>
                  <a:pt x="21050" y="15294"/>
                </a:lnTo>
                <a:lnTo>
                  <a:pt x="3023" y="39130"/>
                </a:lnTo>
                <a:lnTo>
                  <a:pt x="35621" y="35452"/>
                </a:lnTo>
                <a:lnTo>
                  <a:pt x="131598" y="35452"/>
                </a:lnTo>
                <a:lnTo>
                  <a:pt x="130076" y="28152"/>
                </a:lnTo>
                <a:lnTo>
                  <a:pt x="106246" y="7943"/>
                </a:lnTo>
                <a:lnTo>
                  <a:pt x="74336" y="1483"/>
                </a:lnTo>
                <a:lnTo>
                  <a:pt x="500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429881" y="235947"/>
            <a:ext cx="544195" cy="521970"/>
          </a:xfrm>
          <a:custGeom>
            <a:avLst/>
            <a:gdLst/>
            <a:ahLst/>
            <a:cxnLst/>
            <a:rect l="l" t="t" r="r" b="b"/>
            <a:pathLst>
              <a:path w="544195" h="521970">
                <a:moveTo>
                  <a:pt x="311624" y="0"/>
                </a:moveTo>
                <a:lnTo>
                  <a:pt x="277524" y="0"/>
                </a:lnTo>
                <a:lnTo>
                  <a:pt x="299026" y="4641"/>
                </a:lnTo>
                <a:lnTo>
                  <a:pt x="317014" y="17377"/>
                </a:lnTo>
                <a:lnTo>
                  <a:pt x="329365" y="36425"/>
                </a:lnTo>
                <a:lnTo>
                  <a:pt x="333954" y="60003"/>
                </a:lnTo>
                <a:lnTo>
                  <a:pt x="331289" y="76712"/>
                </a:lnTo>
                <a:lnTo>
                  <a:pt x="324030" y="91957"/>
                </a:lnTo>
                <a:lnTo>
                  <a:pt x="313284" y="104391"/>
                </a:lnTo>
                <a:lnTo>
                  <a:pt x="300156" y="112667"/>
                </a:lnTo>
                <a:lnTo>
                  <a:pt x="343325" y="123531"/>
                </a:lnTo>
                <a:lnTo>
                  <a:pt x="382383" y="142660"/>
                </a:lnTo>
                <a:lnTo>
                  <a:pt x="416407" y="169132"/>
                </a:lnTo>
                <a:lnTo>
                  <a:pt x="444475" y="202025"/>
                </a:lnTo>
                <a:lnTo>
                  <a:pt x="465665" y="240418"/>
                </a:lnTo>
                <a:lnTo>
                  <a:pt x="479055" y="283388"/>
                </a:lnTo>
                <a:lnTo>
                  <a:pt x="483724" y="330014"/>
                </a:lnTo>
                <a:lnTo>
                  <a:pt x="478509" y="378039"/>
                </a:lnTo>
                <a:lnTo>
                  <a:pt x="463590" y="422228"/>
                </a:lnTo>
                <a:lnTo>
                  <a:pt x="440053" y="461537"/>
                </a:lnTo>
                <a:lnTo>
                  <a:pt x="408984" y="494925"/>
                </a:lnTo>
                <a:lnTo>
                  <a:pt x="371469" y="521347"/>
                </a:lnTo>
                <a:lnTo>
                  <a:pt x="412849" y="500314"/>
                </a:lnTo>
                <a:lnTo>
                  <a:pt x="449856" y="473067"/>
                </a:lnTo>
                <a:lnTo>
                  <a:pt x="481764" y="440257"/>
                </a:lnTo>
                <a:lnTo>
                  <a:pt x="507846" y="402531"/>
                </a:lnTo>
                <a:lnTo>
                  <a:pt x="527375" y="360538"/>
                </a:lnTo>
                <a:lnTo>
                  <a:pt x="539626" y="314925"/>
                </a:lnTo>
                <a:lnTo>
                  <a:pt x="543871" y="266340"/>
                </a:lnTo>
                <a:lnTo>
                  <a:pt x="539423" y="217574"/>
                </a:lnTo>
                <a:lnTo>
                  <a:pt x="526612" y="171770"/>
                </a:lnTo>
                <a:lnTo>
                  <a:pt x="506239" y="129669"/>
                </a:lnTo>
                <a:lnTo>
                  <a:pt x="479107" y="92013"/>
                </a:lnTo>
                <a:lnTo>
                  <a:pt x="446015" y="59543"/>
                </a:lnTo>
                <a:lnTo>
                  <a:pt x="407765" y="32998"/>
                </a:lnTo>
                <a:lnTo>
                  <a:pt x="365157" y="13121"/>
                </a:lnTo>
                <a:lnTo>
                  <a:pt x="318994" y="651"/>
                </a:lnTo>
                <a:lnTo>
                  <a:pt x="311624" y="0"/>
                </a:lnTo>
                <a:close/>
              </a:path>
              <a:path w="544195" h="521970">
                <a:moveTo>
                  <a:pt x="311623" y="0"/>
                </a:moveTo>
                <a:lnTo>
                  <a:pt x="228639" y="0"/>
                </a:lnTo>
                <a:lnTo>
                  <a:pt x="175468" y="13121"/>
                </a:lnTo>
                <a:lnTo>
                  <a:pt x="133356" y="32998"/>
                </a:lnTo>
                <a:lnTo>
                  <a:pt x="95692" y="59543"/>
                </a:lnTo>
                <a:lnTo>
                  <a:pt x="63216" y="92013"/>
                </a:lnTo>
                <a:lnTo>
                  <a:pt x="36669" y="129669"/>
                </a:lnTo>
                <a:lnTo>
                  <a:pt x="16790" y="171770"/>
                </a:lnTo>
                <a:lnTo>
                  <a:pt x="4321" y="217574"/>
                </a:lnTo>
                <a:lnTo>
                  <a:pt x="0" y="266340"/>
                </a:lnTo>
                <a:lnTo>
                  <a:pt x="4286" y="315907"/>
                </a:lnTo>
                <a:lnTo>
                  <a:pt x="16721" y="362649"/>
                </a:lnTo>
                <a:lnTo>
                  <a:pt x="36666" y="405632"/>
                </a:lnTo>
                <a:lnTo>
                  <a:pt x="63484" y="443920"/>
                </a:lnTo>
                <a:lnTo>
                  <a:pt x="96538" y="476579"/>
                </a:lnTo>
                <a:lnTo>
                  <a:pt x="135189" y="502673"/>
                </a:lnTo>
                <a:lnTo>
                  <a:pt x="99484" y="469840"/>
                </a:lnTo>
                <a:lnTo>
                  <a:pt x="72325" y="428971"/>
                </a:lnTo>
                <a:lnTo>
                  <a:pt x="55048" y="381788"/>
                </a:lnTo>
                <a:lnTo>
                  <a:pt x="48992" y="330014"/>
                </a:lnTo>
                <a:lnTo>
                  <a:pt x="54094" y="281733"/>
                </a:lnTo>
                <a:lnTo>
                  <a:pt x="68699" y="237338"/>
                </a:lnTo>
                <a:lnTo>
                  <a:pt x="91754" y="197945"/>
                </a:lnTo>
                <a:lnTo>
                  <a:pt x="122209" y="164666"/>
                </a:lnTo>
                <a:lnTo>
                  <a:pt x="159010" y="138618"/>
                </a:lnTo>
                <a:lnTo>
                  <a:pt x="201106" y="120913"/>
                </a:lnTo>
                <a:lnTo>
                  <a:pt x="247444" y="112667"/>
                </a:lnTo>
                <a:lnTo>
                  <a:pt x="234941" y="102843"/>
                </a:lnTo>
                <a:lnTo>
                  <a:pt x="225582" y="90581"/>
                </a:lnTo>
                <a:lnTo>
                  <a:pt x="219712" y="76196"/>
                </a:lnTo>
                <a:lnTo>
                  <a:pt x="217679" y="60003"/>
                </a:lnTo>
                <a:lnTo>
                  <a:pt x="222277" y="36425"/>
                </a:lnTo>
                <a:lnTo>
                  <a:pt x="234928" y="17377"/>
                </a:lnTo>
                <a:lnTo>
                  <a:pt x="253915" y="4641"/>
                </a:lnTo>
                <a:lnTo>
                  <a:pt x="277524" y="0"/>
                </a:lnTo>
                <a:lnTo>
                  <a:pt x="3116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658713" y="239630"/>
            <a:ext cx="93654" cy="9765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939535" y="2339593"/>
            <a:ext cx="1959990" cy="2088007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 txBox="1"/>
          <p:nvPr/>
        </p:nvSpPr>
        <p:spPr>
          <a:xfrm>
            <a:off x="138176" y="6035141"/>
            <a:ext cx="1276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Noto Sans CJK JP Regular"/>
                <a:cs typeface="Noto Sans CJK JP Regular"/>
              </a:rPr>
              <a:t>※</a:t>
            </a:r>
            <a:endParaRPr sz="800">
              <a:latin typeface="Noto Sans CJK JP Regular"/>
              <a:cs typeface="Noto Sans CJK JP Regular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252984" y="6043269"/>
            <a:ext cx="779907" cy="13106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977188" y="6031077"/>
            <a:ext cx="490728" cy="1508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397761" y="6043269"/>
            <a:ext cx="508584" cy="13106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843151" y="6031077"/>
            <a:ext cx="186944" cy="15087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983358" y="6043269"/>
            <a:ext cx="376936" cy="13106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2306447" y="6031077"/>
            <a:ext cx="1761617" cy="15087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894834" y="337057"/>
            <a:ext cx="2622550" cy="451103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894834" y="868933"/>
            <a:ext cx="672084" cy="42214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412994" y="894841"/>
            <a:ext cx="2249170" cy="390144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6917" y="144271"/>
            <a:ext cx="6502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0">
                <a:latin typeface="Noto Sans CJK JP Regular"/>
                <a:cs typeface="Noto Sans CJK JP Regular"/>
              </a:rPr>
              <a:t>품질보증서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05221" y="3946651"/>
            <a:ext cx="6934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5">
                <a:latin typeface="Noto Sans CJK JP Regular"/>
                <a:cs typeface="Noto Sans CJK JP Regular"/>
              </a:rPr>
              <a:t>제품</a:t>
            </a:r>
            <a:r>
              <a:rPr dirty="0" sz="1000" spc="15">
                <a:latin typeface="Noto Sans CJK JP Regular"/>
                <a:cs typeface="Noto Sans CJK JP Regular"/>
              </a:rPr>
              <a:t> </a:t>
            </a:r>
            <a:r>
              <a:rPr dirty="0" sz="1000" spc="65">
                <a:latin typeface="Noto Sans CJK JP Regular"/>
                <a:cs typeface="Noto Sans CJK JP Regular"/>
              </a:rPr>
              <a:t>사이즈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17921" y="4117847"/>
            <a:ext cx="664845" cy="0"/>
          </a:xfrm>
          <a:custGeom>
            <a:avLst/>
            <a:gdLst/>
            <a:ahLst/>
            <a:cxnLst/>
            <a:rect l="l" t="t" r="r" b="b"/>
            <a:pathLst>
              <a:path w="664845" h="0">
                <a:moveTo>
                  <a:pt x="0" y="0"/>
                </a:moveTo>
                <a:lnTo>
                  <a:pt x="664768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051297" y="145796"/>
            <a:ext cx="5257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0">
                <a:latin typeface="Noto Sans CJK JP Regular"/>
                <a:cs typeface="Noto Sans CJK JP Regular"/>
              </a:rPr>
              <a:t>주의사항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63997" y="316991"/>
            <a:ext cx="499109" cy="0"/>
          </a:xfrm>
          <a:custGeom>
            <a:avLst/>
            <a:gdLst/>
            <a:ahLst/>
            <a:cxnLst/>
            <a:rect l="l" t="t" r="r" b="b"/>
            <a:pathLst>
              <a:path w="499110" h="0">
                <a:moveTo>
                  <a:pt x="0" y="0"/>
                </a:moveTo>
                <a:lnTo>
                  <a:pt x="4986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039614" y="2455773"/>
            <a:ext cx="3848735" cy="23939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629285">
              <a:lnSpc>
                <a:spcPct val="100000"/>
              </a:lnSpc>
              <a:spcBef>
                <a:spcPts val="525"/>
              </a:spcBef>
            </a:pPr>
            <a:r>
              <a:rPr dirty="0" sz="1000" spc="75">
                <a:latin typeface="Noto Sans CJK JP Regular"/>
                <a:cs typeface="Noto Sans CJK JP Regular"/>
              </a:rPr>
              <a:t>주</a:t>
            </a:r>
            <a:r>
              <a:rPr dirty="0" sz="1000" spc="80">
                <a:latin typeface="Noto Sans CJK JP Regular"/>
                <a:cs typeface="Noto Sans CJK JP Regular"/>
              </a:rPr>
              <a:t> </a:t>
            </a:r>
            <a:r>
              <a:rPr dirty="0" sz="1000" spc="75">
                <a:latin typeface="Noto Sans CJK JP Regular"/>
                <a:cs typeface="Noto Sans CJK JP Regular"/>
              </a:rPr>
              <a:t>의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2496" y="840993"/>
            <a:ext cx="190753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717675" algn="l"/>
              </a:tabLst>
            </a:pPr>
            <a:r>
              <a:rPr dirty="0" baseline="3968" sz="1050" spc="75">
                <a:latin typeface="Noto Sans CJK JP Regular"/>
                <a:cs typeface="Noto Sans CJK JP Regular"/>
              </a:rPr>
              <a:t>경고</a:t>
            </a:r>
            <a:r>
              <a:rPr dirty="0" baseline="3968" sz="1050" spc="75">
                <a:latin typeface="Noto Sans CJK JP Regular"/>
                <a:cs typeface="Noto Sans CJK JP Regular"/>
              </a:rPr>
              <a:t>	</a:t>
            </a:r>
            <a:r>
              <a:rPr dirty="0" sz="700" spc="50">
                <a:latin typeface="Noto Sans CJK JP Regular"/>
                <a:cs typeface="Noto Sans CJK JP Regular"/>
              </a:rPr>
              <a:t>주의</a:t>
            </a:r>
            <a:endParaRPr sz="7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9614" y="1097635"/>
            <a:ext cx="3865245" cy="23939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640080">
              <a:lnSpc>
                <a:spcPct val="100000"/>
              </a:lnSpc>
              <a:spcBef>
                <a:spcPts val="525"/>
              </a:spcBef>
            </a:pPr>
            <a:r>
              <a:rPr dirty="0" sz="1000" spc="75">
                <a:latin typeface="Noto Sans CJK JP Regular"/>
                <a:cs typeface="Noto Sans CJK JP Regular"/>
              </a:rPr>
              <a:t>경</a:t>
            </a:r>
            <a:r>
              <a:rPr dirty="0" sz="1000" spc="80">
                <a:latin typeface="Noto Sans CJK JP Regular"/>
                <a:cs typeface="Noto Sans CJK JP Regular"/>
              </a:rPr>
              <a:t> </a:t>
            </a:r>
            <a:r>
              <a:rPr dirty="0" sz="1000" spc="75">
                <a:latin typeface="Noto Sans CJK JP Regular"/>
                <a:cs typeface="Noto Sans CJK JP Regular"/>
              </a:rPr>
              <a:t>고</a:t>
            </a:r>
            <a:endParaRPr sz="1000">
              <a:latin typeface="Noto Sans CJK JP Regular"/>
              <a:cs typeface="Noto Sans CJK JP Regular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07451" y="337565"/>
          <a:ext cx="4217670" cy="5885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985"/>
                <a:gridCol w="273684"/>
                <a:gridCol w="1060450"/>
                <a:gridCol w="367665"/>
                <a:gridCol w="570230"/>
                <a:gridCol w="114299"/>
                <a:gridCol w="1042035"/>
              </a:tblGrid>
              <a:tr h="19939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35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367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256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590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6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0447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8034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8034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0447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0340"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0340"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dirty="0" sz="700" spc="50">
                          <a:latin typeface="Noto Sans CJK JP Regular"/>
                          <a:cs typeface="Noto Sans CJK JP Regular"/>
                        </a:rPr>
                        <a:t>수리를 </a:t>
                      </a:r>
                      <a:r>
                        <a:rPr dirty="0" sz="700" spc="55">
                          <a:latin typeface="Noto Sans CJK JP Regular"/>
                          <a:cs typeface="Noto Sans CJK JP Regular"/>
                        </a:rPr>
                        <a:t>요할</a:t>
                      </a:r>
                      <a:r>
                        <a:rPr dirty="0" sz="700" spc="8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700" spc="50">
                          <a:latin typeface="Noto Sans CJK JP Regular"/>
                          <a:cs typeface="Noto Sans CJK JP Regular"/>
                        </a:rPr>
                        <a:t>때</a:t>
                      </a:r>
                      <a:endParaRPr sz="7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14629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2923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063997" y="337057"/>
            <a:ext cx="3870071" cy="150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63997" y="483361"/>
            <a:ext cx="1269923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53914" y="722756"/>
            <a:ext cx="3565525" cy="0"/>
          </a:xfrm>
          <a:custGeom>
            <a:avLst/>
            <a:gdLst/>
            <a:ahLst/>
            <a:cxnLst/>
            <a:rect l="l" t="t" r="r" b="b"/>
            <a:pathLst>
              <a:path w="3565525" h="0">
                <a:moveTo>
                  <a:pt x="0" y="0"/>
                </a:moveTo>
                <a:lnTo>
                  <a:pt x="3565016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56708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36485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716136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53914" y="1026413"/>
            <a:ext cx="3565525" cy="0"/>
          </a:xfrm>
          <a:custGeom>
            <a:avLst/>
            <a:gdLst/>
            <a:ahLst/>
            <a:cxnLst/>
            <a:rect l="l" t="t" r="r" b="b"/>
            <a:pathLst>
              <a:path w="3565525" h="0">
                <a:moveTo>
                  <a:pt x="0" y="0"/>
                </a:moveTo>
                <a:lnTo>
                  <a:pt x="3565016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89728" y="796416"/>
            <a:ext cx="238760" cy="17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70903" y="799718"/>
            <a:ext cx="220599" cy="181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01867" y="812545"/>
            <a:ext cx="1123264" cy="112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85103" y="922273"/>
            <a:ext cx="1036281" cy="112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763766" y="922273"/>
            <a:ext cx="83311" cy="1127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501381" y="807973"/>
            <a:ext cx="1264805" cy="2225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33161" y="1419478"/>
            <a:ext cx="796112" cy="1310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33161" y="1547494"/>
            <a:ext cx="780072" cy="1310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33161" y="1675510"/>
            <a:ext cx="596988" cy="1310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176901" y="1374012"/>
          <a:ext cx="3592829" cy="1031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"/>
                <a:gridCol w="901064"/>
                <a:gridCol w="899160"/>
                <a:gridCol w="880745"/>
              </a:tblGrid>
              <a:tr h="1012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5763767" y="1686178"/>
            <a:ext cx="68579" cy="112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33161" y="1827910"/>
            <a:ext cx="186944" cy="112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373370" y="1817242"/>
            <a:ext cx="681062" cy="1310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33161" y="1945258"/>
            <a:ext cx="679361" cy="1310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844540" y="1955926"/>
            <a:ext cx="178308" cy="1127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33161" y="2073528"/>
            <a:ext cx="763092" cy="1310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233161" y="2201544"/>
            <a:ext cx="490118" cy="13106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641847" y="2212212"/>
            <a:ext cx="70865" cy="1127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138671" y="1417954"/>
            <a:ext cx="845235" cy="1310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138671" y="1545970"/>
            <a:ext cx="832434" cy="13106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138671" y="1673986"/>
            <a:ext cx="665568" cy="13106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730238" y="1684654"/>
            <a:ext cx="70866" cy="1127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38671" y="1913254"/>
            <a:ext cx="845235" cy="13106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138671" y="2041524"/>
            <a:ext cx="855548" cy="13106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138671" y="2169540"/>
            <a:ext cx="582079" cy="1310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647688" y="2180208"/>
            <a:ext cx="70866" cy="11277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035038" y="1417954"/>
            <a:ext cx="242316" cy="13106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196581" y="1428622"/>
            <a:ext cx="75438" cy="11277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246873" y="1417954"/>
            <a:ext cx="636079" cy="13106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035038" y="1545970"/>
            <a:ext cx="845235" cy="13106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035038" y="1673986"/>
            <a:ext cx="582079" cy="13106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035038" y="1913254"/>
            <a:ext cx="845235" cy="13106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035038" y="2041524"/>
            <a:ext cx="838250" cy="13106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035038" y="2169540"/>
            <a:ext cx="679361" cy="13106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937627" y="1422526"/>
            <a:ext cx="845235" cy="13106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937627" y="1550542"/>
            <a:ext cx="838250" cy="13106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937627" y="1678558"/>
            <a:ext cx="499618" cy="13106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365870" y="1689226"/>
            <a:ext cx="70866" cy="11277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942198" y="1946782"/>
            <a:ext cx="172212" cy="853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129651" y="1946782"/>
            <a:ext cx="172211" cy="8534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309482" y="1917826"/>
            <a:ext cx="475488" cy="1310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937627" y="2046096"/>
            <a:ext cx="499618" cy="13106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52973" y="2791332"/>
            <a:ext cx="193039" cy="11277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397753" y="2780664"/>
            <a:ext cx="701382" cy="13106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52973" y="2909061"/>
            <a:ext cx="830148" cy="13106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3" name="object 63"/>
          <p:cNvGraphicFramePr>
            <a:graphicFrameLocks noGrp="1"/>
          </p:cNvGraphicFramePr>
          <p:nvPr/>
        </p:nvGraphicFramePr>
        <p:xfrm>
          <a:off x="5196713" y="2735745"/>
          <a:ext cx="3532504" cy="915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235"/>
                <a:gridCol w="885190"/>
                <a:gridCol w="887730"/>
                <a:gridCol w="866774"/>
              </a:tblGrid>
              <a:tr h="895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4" name="object 64"/>
          <p:cNvSpPr/>
          <p:nvPr/>
        </p:nvSpPr>
        <p:spPr>
          <a:xfrm>
            <a:off x="5252973" y="3037077"/>
            <a:ext cx="823290" cy="13106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258308" y="3195573"/>
            <a:ext cx="336803" cy="80009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252973" y="3306826"/>
            <a:ext cx="830148" cy="13106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52973" y="3434841"/>
            <a:ext cx="582079" cy="13106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34100" y="2780664"/>
            <a:ext cx="846569" cy="131063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134100" y="2909061"/>
            <a:ext cx="823290" cy="259079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138671" y="3196335"/>
            <a:ext cx="174497" cy="7924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34100" y="3306826"/>
            <a:ext cx="846569" cy="13106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134100" y="3434841"/>
            <a:ext cx="582079" cy="13106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024369" y="2780664"/>
            <a:ext cx="817575" cy="13106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024369" y="2909061"/>
            <a:ext cx="846569" cy="131063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024369" y="3037077"/>
            <a:ext cx="665568" cy="131063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910194" y="2779140"/>
            <a:ext cx="830148" cy="38747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910194" y="3165093"/>
            <a:ext cx="240029" cy="13106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070215" y="3175761"/>
            <a:ext cx="64007" cy="1127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112886" y="3165093"/>
            <a:ext cx="620991" cy="131063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910194" y="3293109"/>
            <a:ext cx="817575" cy="13106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910194" y="3421126"/>
            <a:ext cx="499618" cy="131063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06679" y="2001646"/>
            <a:ext cx="766699" cy="15087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280413" y="2207640"/>
            <a:ext cx="375919" cy="15087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595882" y="2207640"/>
            <a:ext cx="373888" cy="15087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10207" y="2207640"/>
            <a:ext cx="278892" cy="150875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477133" y="2207640"/>
            <a:ext cx="283463" cy="150875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698113" y="2207640"/>
            <a:ext cx="283463" cy="150875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919092" y="2207640"/>
            <a:ext cx="278891" cy="150875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5823" y="3117849"/>
            <a:ext cx="244602" cy="13106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07847" y="3117849"/>
            <a:ext cx="246888" cy="13106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01395" y="3117849"/>
            <a:ext cx="327152" cy="13106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777544" y="3117849"/>
            <a:ext cx="407670" cy="131063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5823" y="3288538"/>
            <a:ext cx="325120" cy="13106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90143" y="3288538"/>
            <a:ext cx="327152" cy="131063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66292" y="3288538"/>
            <a:ext cx="325119" cy="131063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940612" y="3288538"/>
            <a:ext cx="246887" cy="131063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164640" y="2419476"/>
            <a:ext cx="121919" cy="112775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256080" y="2408808"/>
            <a:ext cx="407669" cy="131063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612646" y="2408808"/>
            <a:ext cx="244602" cy="131063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806575" y="2408808"/>
            <a:ext cx="407669" cy="13106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163191" y="2408808"/>
            <a:ext cx="244601" cy="13106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356739" y="2408808"/>
            <a:ext cx="244601" cy="131063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548763" y="2408808"/>
            <a:ext cx="164592" cy="131063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661539" y="2408808"/>
            <a:ext cx="242315" cy="131063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847467" y="2408808"/>
            <a:ext cx="416966" cy="131063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64640" y="2579496"/>
            <a:ext cx="164591" cy="131063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693540" y="3203193"/>
            <a:ext cx="161544" cy="131063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804792" y="3203193"/>
            <a:ext cx="164591" cy="131063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64640" y="2771520"/>
            <a:ext cx="121919" cy="112775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256080" y="2760852"/>
            <a:ext cx="624789" cy="131063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800479" y="2771520"/>
            <a:ext cx="70866" cy="112775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847723" y="2760852"/>
            <a:ext cx="244601" cy="131063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010791" y="2771520"/>
            <a:ext cx="68580" cy="112775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056510" y="2760852"/>
            <a:ext cx="244601" cy="131063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250058" y="2760852"/>
            <a:ext cx="161544" cy="131063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356739" y="2760852"/>
            <a:ext cx="386333" cy="131063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692019" y="2760852"/>
            <a:ext cx="244601" cy="131063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884042" y="2760852"/>
            <a:ext cx="164592" cy="131063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996819" y="2760852"/>
            <a:ext cx="244601" cy="131063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164640" y="2953257"/>
            <a:ext cx="121919" cy="112775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256080" y="2942589"/>
            <a:ext cx="244602" cy="131063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449577" y="2942589"/>
            <a:ext cx="407670" cy="131063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806575" y="2942589"/>
            <a:ext cx="327151" cy="131063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080895" y="2942589"/>
            <a:ext cx="244601" cy="131063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274442" y="2942589"/>
            <a:ext cx="327151" cy="131063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548763" y="2942589"/>
            <a:ext cx="246887" cy="131063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742310" y="2942589"/>
            <a:ext cx="327151" cy="131063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018408" y="2942589"/>
            <a:ext cx="244602" cy="131063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64640" y="3113277"/>
            <a:ext cx="161544" cy="131063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275841" y="3113277"/>
            <a:ext cx="244602" cy="131063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469389" y="3113277"/>
            <a:ext cx="244602" cy="131063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61414" y="3113277"/>
            <a:ext cx="329184" cy="131063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164640" y="3303777"/>
            <a:ext cx="121919" cy="112775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256080" y="3293109"/>
            <a:ext cx="327152" cy="131063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530350" y="3293109"/>
            <a:ext cx="461772" cy="131063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911730" y="3303777"/>
            <a:ext cx="70866" cy="112775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958975" y="3293109"/>
            <a:ext cx="624332" cy="131063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501519" y="3303777"/>
            <a:ext cx="73151" cy="112775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550286" y="3293109"/>
            <a:ext cx="161544" cy="131063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661539" y="3293109"/>
            <a:ext cx="407669" cy="131063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018408" y="3293109"/>
            <a:ext cx="244602" cy="131063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164640" y="3463797"/>
            <a:ext cx="244602" cy="131063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356613" y="3463797"/>
            <a:ext cx="329184" cy="131063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164640" y="3655821"/>
            <a:ext cx="121919" cy="112775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256080" y="3645153"/>
            <a:ext cx="327152" cy="131063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530350" y="3645153"/>
            <a:ext cx="244601" cy="131063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723898" y="3655821"/>
            <a:ext cx="134874" cy="112775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814195" y="3645153"/>
            <a:ext cx="244601" cy="131063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006219" y="3655821"/>
            <a:ext cx="68580" cy="112775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051939" y="3645153"/>
            <a:ext cx="490118" cy="131063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490851" y="3645153"/>
            <a:ext cx="244601" cy="131063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684398" y="3645153"/>
            <a:ext cx="244601" cy="131063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164640" y="3837432"/>
            <a:ext cx="121919" cy="112775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256080" y="3826763"/>
            <a:ext cx="327152" cy="131063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530350" y="3826763"/>
            <a:ext cx="327151" cy="131063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806575" y="3826763"/>
            <a:ext cx="244601" cy="131063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000123" y="3826763"/>
            <a:ext cx="325119" cy="131063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274442" y="3826763"/>
            <a:ext cx="407669" cy="131063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631058" y="3826763"/>
            <a:ext cx="327151" cy="131063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905379" y="3826763"/>
            <a:ext cx="246887" cy="131063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099180" y="3826763"/>
            <a:ext cx="164592" cy="131063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164640" y="3997451"/>
            <a:ext cx="161544" cy="131063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275841" y="3997451"/>
            <a:ext cx="244602" cy="131063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469389" y="3997451"/>
            <a:ext cx="244602" cy="131063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661414" y="3997451"/>
            <a:ext cx="244601" cy="131063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855342" y="3997451"/>
            <a:ext cx="246887" cy="131063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15823" y="4180332"/>
            <a:ext cx="766699" cy="150875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846124" y="4472939"/>
            <a:ext cx="325119" cy="131063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120444" y="4472939"/>
            <a:ext cx="244602" cy="131063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313941" y="4472939"/>
            <a:ext cx="246887" cy="131063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989198" y="4383023"/>
            <a:ext cx="244601" cy="131063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181476" y="4383023"/>
            <a:ext cx="246887" cy="131063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375025" y="4383023"/>
            <a:ext cx="246887" cy="131063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464942" y="4562855"/>
            <a:ext cx="244601" cy="131063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656967" y="4562855"/>
            <a:ext cx="246887" cy="131063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850514" y="4562855"/>
            <a:ext cx="246887" cy="131063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515233" y="4562855"/>
            <a:ext cx="244601" cy="131063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07257" y="4562855"/>
            <a:ext cx="246887" cy="131063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900804" y="4562855"/>
            <a:ext cx="246887" cy="131063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15823" y="5233720"/>
            <a:ext cx="407670" cy="131063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72440" y="5233720"/>
            <a:ext cx="572871" cy="131063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992428" y="5233720"/>
            <a:ext cx="164592" cy="131063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15823" y="5404408"/>
            <a:ext cx="325120" cy="13106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90143" y="5404408"/>
            <a:ext cx="164592" cy="131064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501395" y="5404408"/>
            <a:ext cx="572871" cy="13106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022908" y="5404408"/>
            <a:ext cx="164591" cy="13106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15823" y="5575401"/>
            <a:ext cx="244602" cy="13106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164640" y="4744465"/>
            <a:ext cx="244602" cy="131063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356613" y="4744465"/>
            <a:ext cx="164592" cy="131063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467866" y="4755133"/>
            <a:ext cx="139446" cy="112775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560830" y="4744465"/>
            <a:ext cx="161544" cy="131063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672082" y="4744465"/>
            <a:ext cx="325119" cy="131063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946782" y="4744465"/>
            <a:ext cx="327151" cy="131063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64640" y="4915153"/>
            <a:ext cx="325120" cy="131063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438910" y="4915153"/>
            <a:ext cx="244602" cy="131063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632457" y="4915153"/>
            <a:ext cx="164592" cy="131063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560954" y="4829809"/>
            <a:ext cx="244601" cy="131063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752979" y="4829809"/>
            <a:ext cx="246887" cy="131063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695065" y="5404408"/>
            <a:ext cx="161544" cy="13106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806316" y="5404408"/>
            <a:ext cx="161544" cy="131064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164640" y="5095036"/>
            <a:ext cx="244602" cy="13106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56613" y="5095036"/>
            <a:ext cx="164592" cy="131064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67866" y="5105704"/>
            <a:ext cx="94487" cy="112775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515110" y="5095036"/>
            <a:ext cx="244602" cy="13106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707133" y="5095036"/>
            <a:ext cx="327151" cy="131064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983358" y="5095036"/>
            <a:ext cx="244601" cy="131064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164640" y="5265724"/>
            <a:ext cx="161544" cy="13106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275841" y="5265724"/>
            <a:ext cx="327152" cy="131064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550161" y="5265724"/>
            <a:ext cx="244601" cy="131064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743710" y="5265724"/>
            <a:ext cx="164592" cy="131064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2658491" y="5355640"/>
            <a:ext cx="244601" cy="131063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164640" y="5447385"/>
            <a:ext cx="325120" cy="131064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438910" y="5447385"/>
            <a:ext cx="327152" cy="131064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713229" y="5458053"/>
            <a:ext cx="94487" cy="112775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760473" y="5447385"/>
            <a:ext cx="244601" cy="13106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952879" y="5447385"/>
            <a:ext cx="327151" cy="13106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164640" y="5618073"/>
            <a:ext cx="325120" cy="13106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164640" y="5816193"/>
            <a:ext cx="244602" cy="13106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356613" y="5816193"/>
            <a:ext cx="327151" cy="131064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632457" y="5816193"/>
            <a:ext cx="164592" cy="131064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560954" y="5932017"/>
            <a:ext cx="244601" cy="13106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752979" y="5932017"/>
            <a:ext cx="246887" cy="131064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164640" y="6038697"/>
            <a:ext cx="244602" cy="13106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356613" y="6038697"/>
            <a:ext cx="327151" cy="131064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632457" y="6038697"/>
            <a:ext cx="164592" cy="13106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5140959" y="1112011"/>
            <a:ext cx="238760" cy="17945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5143119" y="2479801"/>
            <a:ext cx="251967" cy="18300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5146675" y="2483992"/>
            <a:ext cx="243840" cy="175895"/>
          </a:xfrm>
          <a:custGeom>
            <a:avLst/>
            <a:gdLst/>
            <a:ahLst/>
            <a:cxnLst/>
            <a:rect l="l" t="t" r="r" b="b"/>
            <a:pathLst>
              <a:path w="243839" h="175894">
                <a:moveTo>
                  <a:pt x="117094" y="0"/>
                </a:moveTo>
                <a:lnTo>
                  <a:pt x="0" y="175640"/>
                </a:lnTo>
                <a:lnTo>
                  <a:pt x="243712" y="175640"/>
                </a:lnTo>
                <a:lnTo>
                  <a:pt x="117094" y="0"/>
                </a:lnTo>
                <a:close/>
              </a:path>
            </a:pathLst>
          </a:custGeom>
          <a:ln w="1117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5251958" y="2540126"/>
            <a:ext cx="24130" cy="73025"/>
          </a:xfrm>
          <a:custGeom>
            <a:avLst/>
            <a:gdLst/>
            <a:ahLst/>
            <a:cxnLst/>
            <a:rect l="l" t="t" r="r" b="b"/>
            <a:pathLst>
              <a:path w="24129" h="73025">
                <a:moveTo>
                  <a:pt x="23621" y="0"/>
                </a:moveTo>
                <a:lnTo>
                  <a:pt x="0" y="0"/>
                </a:lnTo>
                <a:lnTo>
                  <a:pt x="0" y="27559"/>
                </a:lnTo>
                <a:lnTo>
                  <a:pt x="5968" y="73025"/>
                </a:lnTo>
                <a:lnTo>
                  <a:pt x="17779" y="73025"/>
                </a:lnTo>
                <a:lnTo>
                  <a:pt x="23621" y="27559"/>
                </a:lnTo>
                <a:lnTo>
                  <a:pt x="23621" y="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5251958" y="2621541"/>
            <a:ext cx="25400" cy="22225"/>
          </a:xfrm>
          <a:custGeom>
            <a:avLst/>
            <a:gdLst/>
            <a:ahLst/>
            <a:cxnLst/>
            <a:rect l="l" t="t" r="r" b="b"/>
            <a:pathLst>
              <a:path w="25400" h="22225">
                <a:moveTo>
                  <a:pt x="0" y="22217"/>
                </a:moveTo>
                <a:lnTo>
                  <a:pt x="24836" y="22217"/>
                </a:lnTo>
                <a:lnTo>
                  <a:pt x="24836" y="0"/>
                </a:lnTo>
                <a:lnTo>
                  <a:pt x="0" y="0"/>
                </a:lnTo>
                <a:lnTo>
                  <a:pt x="0" y="2221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7661402" y="5968593"/>
            <a:ext cx="1185291" cy="22555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7985506" y="5363590"/>
            <a:ext cx="396214" cy="61200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최동호</dc:creator>
  <dcterms:created xsi:type="dcterms:W3CDTF">2018-09-13T03:03:30Z</dcterms:created>
  <dcterms:modified xsi:type="dcterms:W3CDTF">2018-09-13T03:03:30Z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2018-08-20T00:00:00Z</vt:filetime>
  </property>
  <property fmtid="{D5CDD505-2E9C-101B-9397-08002B2CF9AE}" pid="3" name="Creator">
    <vt:lpwstr>Microsoft® Office Publisher 2007</vt:lpwstr>
  </property>
  <property fmtid="{D5CDD505-2E9C-101B-9397-08002B2CF9AE}" pid="4" name="LastSaved">
    <vt:filetime>2018-09-13T00:00:00Z</vt:filetime>
  </property>
</Properties>
</file>