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</p:sldIdLst>
  <p:sldSz cx="9004300" cy="6337300"/>
  <p:notesSz cx="9004300" cy="63373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5322" y="1964563"/>
            <a:ext cx="7653655" cy="1330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50645" y="3548888"/>
            <a:ext cx="6303010" cy="1584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0215" y="1457579"/>
            <a:ext cx="3916870" cy="41826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637214" y="1457579"/>
            <a:ext cx="3916870" cy="41826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Relationship Id="rId21" Type="http://schemas.openxmlformats.org/officeDocument/2006/relationships/image" Target="../media/image15.png"/><Relationship Id="rId22" Type="http://schemas.openxmlformats.org/officeDocument/2006/relationships/image" Target="../media/image16.png"/><Relationship Id="rId23" Type="http://schemas.openxmlformats.org/officeDocument/2006/relationships/image" Target="../media/image17.png"/><Relationship Id="rId24" Type="http://schemas.openxmlformats.org/officeDocument/2006/relationships/image" Target="../media/image18.png"/><Relationship Id="rId25" Type="http://schemas.openxmlformats.org/officeDocument/2006/relationships/image" Target="../media/image19.png"/><Relationship Id="rId26" Type="http://schemas.openxmlformats.org/officeDocument/2006/relationships/image" Target="../media/image20.png"/><Relationship Id="rId27" Type="http://schemas.openxmlformats.org/officeDocument/2006/relationships/image" Target="../media/image2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47472" y="460501"/>
            <a:ext cx="341985" cy="1310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2728595" y="367537"/>
            <a:ext cx="341985" cy="1310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2707258" y="558037"/>
            <a:ext cx="409575" cy="13106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347472" y="751585"/>
            <a:ext cx="341985" cy="1310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446530" y="762253"/>
            <a:ext cx="51815" cy="1127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472438" y="751585"/>
            <a:ext cx="161544" cy="1310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1553210" y="762253"/>
            <a:ext cx="453986" cy="1127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1984882" y="751585"/>
            <a:ext cx="161544" cy="13106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2065654" y="762253"/>
            <a:ext cx="429513" cy="1127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2472563" y="751585"/>
            <a:ext cx="164592" cy="13106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2728595" y="751585"/>
            <a:ext cx="341985" cy="13106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326136" y="957325"/>
            <a:ext cx="409575" cy="13106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3106801" y="966469"/>
            <a:ext cx="1228344" cy="1127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347472" y="1164589"/>
            <a:ext cx="341985" cy="13106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2728595" y="1164589"/>
            <a:ext cx="341985" cy="13106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249173" y="1396618"/>
            <a:ext cx="2964055" cy="8305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249174" y="1596262"/>
            <a:ext cx="2414016" cy="8762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2666110" y="1585594"/>
            <a:ext cx="137160" cy="1127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248414" y="1802002"/>
            <a:ext cx="740059" cy="8305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1012240" y="1785238"/>
            <a:ext cx="156464" cy="1127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1146352" y="1774570"/>
            <a:ext cx="426720" cy="13106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0215" y="253492"/>
            <a:ext cx="8103870" cy="1013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0215" y="1457579"/>
            <a:ext cx="8103870" cy="41826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061462" y="5893689"/>
            <a:ext cx="2881376" cy="31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0215" y="5893689"/>
            <a:ext cx="2070989" cy="31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483096" y="5893689"/>
            <a:ext cx="2070989" cy="31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4.png"/><Relationship Id="rId25" Type="http://schemas.openxmlformats.org/officeDocument/2006/relationships/image" Target="../media/image45.png"/><Relationship Id="rId26" Type="http://schemas.openxmlformats.org/officeDocument/2006/relationships/image" Target="../media/image46.png"/><Relationship Id="rId27" Type="http://schemas.openxmlformats.org/officeDocument/2006/relationships/image" Target="../media/image47.png"/><Relationship Id="rId28" Type="http://schemas.openxmlformats.org/officeDocument/2006/relationships/image" Target="../media/image48.png"/><Relationship Id="rId29" Type="http://schemas.openxmlformats.org/officeDocument/2006/relationships/image" Target="../media/image49.png"/><Relationship Id="rId30" Type="http://schemas.openxmlformats.org/officeDocument/2006/relationships/image" Target="../media/image50.png"/><Relationship Id="rId31" Type="http://schemas.openxmlformats.org/officeDocument/2006/relationships/image" Target="../media/image51.png"/><Relationship Id="rId32" Type="http://schemas.openxmlformats.org/officeDocument/2006/relationships/image" Target="../media/image52.png"/><Relationship Id="rId33" Type="http://schemas.openxmlformats.org/officeDocument/2006/relationships/image" Target="../media/image53.png"/><Relationship Id="rId34" Type="http://schemas.openxmlformats.org/officeDocument/2006/relationships/image" Target="../media/image54.png"/><Relationship Id="rId35" Type="http://schemas.openxmlformats.org/officeDocument/2006/relationships/image" Target="../media/image55.png"/><Relationship Id="rId36" Type="http://schemas.openxmlformats.org/officeDocument/2006/relationships/image" Target="../media/image56.png"/><Relationship Id="rId37" Type="http://schemas.openxmlformats.org/officeDocument/2006/relationships/image" Target="../media/image57.png"/><Relationship Id="rId38" Type="http://schemas.openxmlformats.org/officeDocument/2006/relationships/image" Target="../media/image58.png"/><Relationship Id="rId39" Type="http://schemas.openxmlformats.org/officeDocument/2006/relationships/image" Target="../media/image59.png"/><Relationship Id="rId40" Type="http://schemas.openxmlformats.org/officeDocument/2006/relationships/image" Target="../media/image60.png"/><Relationship Id="rId41" Type="http://schemas.openxmlformats.org/officeDocument/2006/relationships/image" Target="../media/image61.png"/><Relationship Id="rId42" Type="http://schemas.openxmlformats.org/officeDocument/2006/relationships/image" Target="../media/image62.png"/><Relationship Id="rId43" Type="http://schemas.openxmlformats.org/officeDocument/2006/relationships/image" Target="../media/image63.png"/><Relationship Id="rId44" Type="http://schemas.openxmlformats.org/officeDocument/2006/relationships/image" Target="../media/image64.png"/><Relationship Id="rId45" Type="http://schemas.openxmlformats.org/officeDocument/2006/relationships/image" Target="../media/image65.png"/><Relationship Id="rId46" Type="http://schemas.openxmlformats.org/officeDocument/2006/relationships/image" Target="../media/image66.png"/><Relationship Id="rId47" Type="http://schemas.openxmlformats.org/officeDocument/2006/relationships/image" Target="../media/image67.png"/><Relationship Id="rId48" Type="http://schemas.openxmlformats.org/officeDocument/2006/relationships/image" Target="../media/image68.png"/><Relationship Id="rId49" Type="http://schemas.openxmlformats.org/officeDocument/2006/relationships/image" Target="../media/image69.png"/><Relationship Id="rId50" Type="http://schemas.openxmlformats.org/officeDocument/2006/relationships/image" Target="../media/image70.png"/><Relationship Id="rId51" Type="http://schemas.openxmlformats.org/officeDocument/2006/relationships/image" Target="../media/image71.png"/><Relationship Id="rId52" Type="http://schemas.openxmlformats.org/officeDocument/2006/relationships/image" Target="../media/image72.png"/><Relationship Id="rId53" Type="http://schemas.openxmlformats.org/officeDocument/2006/relationships/image" Target="../media/image73.png"/><Relationship Id="rId54" Type="http://schemas.openxmlformats.org/officeDocument/2006/relationships/image" Target="../media/image74.png"/><Relationship Id="rId55" Type="http://schemas.openxmlformats.org/officeDocument/2006/relationships/image" Target="../media/image75.png"/><Relationship Id="rId56" Type="http://schemas.openxmlformats.org/officeDocument/2006/relationships/image" Target="../media/image76.png"/><Relationship Id="rId57" Type="http://schemas.openxmlformats.org/officeDocument/2006/relationships/image" Target="../media/image77.png"/><Relationship Id="rId58" Type="http://schemas.openxmlformats.org/officeDocument/2006/relationships/image" Target="../media/image78.png"/><Relationship Id="rId59" Type="http://schemas.openxmlformats.org/officeDocument/2006/relationships/image" Target="../media/image79.png"/><Relationship Id="rId60" Type="http://schemas.openxmlformats.org/officeDocument/2006/relationships/image" Target="../media/image80.png"/><Relationship Id="rId61" Type="http://schemas.openxmlformats.org/officeDocument/2006/relationships/image" Target="../media/image81.png"/><Relationship Id="rId62" Type="http://schemas.openxmlformats.org/officeDocument/2006/relationships/image" Target="../media/image82.png"/><Relationship Id="rId63" Type="http://schemas.openxmlformats.org/officeDocument/2006/relationships/image" Target="../media/image83.png"/><Relationship Id="rId64" Type="http://schemas.openxmlformats.org/officeDocument/2006/relationships/image" Target="../media/image84.png"/><Relationship Id="rId65" Type="http://schemas.openxmlformats.org/officeDocument/2006/relationships/image" Target="../media/image85.png"/><Relationship Id="rId66" Type="http://schemas.openxmlformats.org/officeDocument/2006/relationships/image" Target="../media/image86.png"/><Relationship Id="rId67" Type="http://schemas.openxmlformats.org/officeDocument/2006/relationships/image" Target="../media/image87.png"/><Relationship Id="rId68" Type="http://schemas.openxmlformats.org/officeDocument/2006/relationships/image" Target="../media/image88.png"/><Relationship Id="rId69" Type="http://schemas.openxmlformats.org/officeDocument/2006/relationships/image" Target="../media/image89.png"/><Relationship Id="rId70" Type="http://schemas.openxmlformats.org/officeDocument/2006/relationships/image" Target="../media/image90.png"/><Relationship Id="rId71" Type="http://schemas.openxmlformats.org/officeDocument/2006/relationships/image" Target="../media/image91.png"/><Relationship Id="rId72" Type="http://schemas.openxmlformats.org/officeDocument/2006/relationships/image" Target="../media/image92.png"/><Relationship Id="rId73" Type="http://schemas.openxmlformats.org/officeDocument/2006/relationships/image" Target="../media/image93.png"/><Relationship Id="rId74" Type="http://schemas.openxmlformats.org/officeDocument/2006/relationships/image" Target="../media/image94.png"/><Relationship Id="rId75" Type="http://schemas.openxmlformats.org/officeDocument/2006/relationships/image" Target="../media/image95.png"/><Relationship Id="rId76" Type="http://schemas.openxmlformats.org/officeDocument/2006/relationships/image" Target="../media/image96.png"/><Relationship Id="rId77" Type="http://schemas.openxmlformats.org/officeDocument/2006/relationships/image" Target="../media/image97.png"/><Relationship Id="rId78" Type="http://schemas.openxmlformats.org/officeDocument/2006/relationships/image" Target="../media/image98.png"/><Relationship Id="rId79" Type="http://schemas.openxmlformats.org/officeDocument/2006/relationships/image" Target="../media/image99.png"/><Relationship Id="rId80" Type="http://schemas.openxmlformats.org/officeDocument/2006/relationships/image" Target="../media/image100.png"/><Relationship Id="rId81" Type="http://schemas.openxmlformats.org/officeDocument/2006/relationships/image" Target="../media/image101.jpg"/><Relationship Id="rId82" Type="http://schemas.openxmlformats.org/officeDocument/2006/relationships/image" Target="../media/image102.png"/><Relationship Id="rId83" Type="http://schemas.openxmlformats.org/officeDocument/2006/relationships/image" Target="../media/image103.png"/><Relationship Id="rId84" Type="http://schemas.openxmlformats.org/officeDocument/2006/relationships/image" Target="../media/image10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png"/><Relationship Id="rId7" Type="http://schemas.openxmlformats.org/officeDocument/2006/relationships/image" Target="../media/image110.png"/><Relationship Id="rId8" Type="http://schemas.openxmlformats.org/officeDocument/2006/relationships/image" Target="../media/image111.png"/><Relationship Id="rId9" Type="http://schemas.openxmlformats.org/officeDocument/2006/relationships/image" Target="../media/image112.png"/><Relationship Id="rId10" Type="http://schemas.openxmlformats.org/officeDocument/2006/relationships/image" Target="../media/image113.png"/><Relationship Id="rId11" Type="http://schemas.openxmlformats.org/officeDocument/2006/relationships/image" Target="../media/image114.png"/><Relationship Id="rId12" Type="http://schemas.openxmlformats.org/officeDocument/2006/relationships/image" Target="../media/image115.png"/><Relationship Id="rId13" Type="http://schemas.openxmlformats.org/officeDocument/2006/relationships/image" Target="../media/image116.png"/><Relationship Id="rId14" Type="http://schemas.openxmlformats.org/officeDocument/2006/relationships/image" Target="../media/image117.png"/><Relationship Id="rId15" Type="http://schemas.openxmlformats.org/officeDocument/2006/relationships/image" Target="../media/image118.png"/><Relationship Id="rId16" Type="http://schemas.openxmlformats.org/officeDocument/2006/relationships/image" Target="../media/image119.png"/><Relationship Id="rId17" Type="http://schemas.openxmlformats.org/officeDocument/2006/relationships/image" Target="../media/image120.png"/><Relationship Id="rId18" Type="http://schemas.openxmlformats.org/officeDocument/2006/relationships/image" Target="../media/image121.png"/><Relationship Id="rId19" Type="http://schemas.openxmlformats.org/officeDocument/2006/relationships/image" Target="../media/image122.png"/><Relationship Id="rId20" Type="http://schemas.openxmlformats.org/officeDocument/2006/relationships/image" Target="../media/image123.png"/><Relationship Id="rId21" Type="http://schemas.openxmlformats.org/officeDocument/2006/relationships/image" Target="../media/image124.png"/><Relationship Id="rId22" Type="http://schemas.openxmlformats.org/officeDocument/2006/relationships/image" Target="../media/image125.png"/><Relationship Id="rId23" Type="http://schemas.openxmlformats.org/officeDocument/2006/relationships/image" Target="../media/image126.png"/><Relationship Id="rId24" Type="http://schemas.openxmlformats.org/officeDocument/2006/relationships/image" Target="../media/image127.png"/><Relationship Id="rId25" Type="http://schemas.openxmlformats.org/officeDocument/2006/relationships/image" Target="../media/image128.png"/><Relationship Id="rId26" Type="http://schemas.openxmlformats.org/officeDocument/2006/relationships/image" Target="../media/image129.png"/><Relationship Id="rId27" Type="http://schemas.openxmlformats.org/officeDocument/2006/relationships/image" Target="../media/image130.png"/><Relationship Id="rId28" Type="http://schemas.openxmlformats.org/officeDocument/2006/relationships/image" Target="../media/image131.png"/><Relationship Id="rId29" Type="http://schemas.openxmlformats.org/officeDocument/2006/relationships/image" Target="../media/image132.png"/><Relationship Id="rId30" Type="http://schemas.openxmlformats.org/officeDocument/2006/relationships/image" Target="../media/image133.png"/><Relationship Id="rId31" Type="http://schemas.openxmlformats.org/officeDocument/2006/relationships/image" Target="../media/image134.png"/><Relationship Id="rId32" Type="http://schemas.openxmlformats.org/officeDocument/2006/relationships/image" Target="../media/image135.png"/><Relationship Id="rId33" Type="http://schemas.openxmlformats.org/officeDocument/2006/relationships/image" Target="../media/image136.png"/><Relationship Id="rId34" Type="http://schemas.openxmlformats.org/officeDocument/2006/relationships/image" Target="../media/image137.png"/><Relationship Id="rId35" Type="http://schemas.openxmlformats.org/officeDocument/2006/relationships/image" Target="../media/image138.png"/><Relationship Id="rId36" Type="http://schemas.openxmlformats.org/officeDocument/2006/relationships/image" Target="../media/image139.png"/><Relationship Id="rId37" Type="http://schemas.openxmlformats.org/officeDocument/2006/relationships/image" Target="../media/image140.png"/><Relationship Id="rId38" Type="http://schemas.openxmlformats.org/officeDocument/2006/relationships/image" Target="../media/image141.png"/><Relationship Id="rId39" Type="http://schemas.openxmlformats.org/officeDocument/2006/relationships/image" Target="../media/image142.png"/><Relationship Id="rId40" Type="http://schemas.openxmlformats.org/officeDocument/2006/relationships/image" Target="../media/image143.png"/><Relationship Id="rId41" Type="http://schemas.openxmlformats.org/officeDocument/2006/relationships/image" Target="../media/image144.png"/><Relationship Id="rId42" Type="http://schemas.openxmlformats.org/officeDocument/2006/relationships/image" Target="../media/image145.png"/><Relationship Id="rId43" Type="http://schemas.openxmlformats.org/officeDocument/2006/relationships/image" Target="../media/image146.png"/><Relationship Id="rId44" Type="http://schemas.openxmlformats.org/officeDocument/2006/relationships/image" Target="../media/image147.png"/><Relationship Id="rId45" Type="http://schemas.openxmlformats.org/officeDocument/2006/relationships/image" Target="../media/image148.png"/><Relationship Id="rId46" Type="http://schemas.openxmlformats.org/officeDocument/2006/relationships/image" Target="../media/image149.png"/><Relationship Id="rId47" Type="http://schemas.openxmlformats.org/officeDocument/2006/relationships/image" Target="../media/image150.png"/><Relationship Id="rId48" Type="http://schemas.openxmlformats.org/officeDocument/2006/relationships/image" Target="../media/image151.png"/><Relationship Id="rId49" Type="http://schemas.openxmlformats.org/officeDocument/2006/relationships/image" Target="../media/image152.png"/><Relationship Id="rId50" Type="http://schemas.openxmlformats.org/officeDocument/2006/relationships/image" Target="../media/image153.png"/><Relationship Id="rId51" Type="http://schemas.openxmlformats.org/officeDocument/2006/relationships/image" Target="../media/image154.png"/><Relationship Id="rId52" Type="http://schemas.openxmlformats.org/officeDocument/2006/relationships/image" Target="../media/image155.png"/><Relationship Id="rId53" Type="http://schemas.openxmlformats.org/officeDocument/2006/relationships/image" Target="../media/image156.png"/><Relationship Id="rId54" Type="http://schemas.openxmlformats.org/officeDocument/2006/relationships/image" Target="../media/image157.png"/><Relationship Id="rId55" Type="http://schemas.openxmlformats.org/officeDocument/2006/relationships/image" Target="../media/image158.png"/><Relationship Id="rId56" Type="http://schemas.openxmlformats.org/officeDocument/2006/relationships/image" Target="../media/image159.png"/><Relationship Id="rId57" Type="http://schemas.openxmlformats.org/officeDocument/2006/relationships/image" Target="../media/image160.png"/><Relationship Id="rId58" Type="http://schemas.openxmlformats.org/officeDocument/2006/relationships/image" Target="../media/image161.png"/><Relationship Id="rId59" Type="http://schemas.openxmlformats.org/officeDocument/2006/relationships/image" Target="../media/image162.png"/><Relationship Id="rId60" Type="http://schemas.openxmlformats.org/officeDocument/2006/relationships/image" Target="../media/image163.png"/><Relationship Id="rId61" Type="http://schemas.openxmlformats.org/officeDocument/2006/relationships/image" Target="../media/image164.png"/><Relationship Id="rId62" Type="http://schemas.openxmlformats.org/officeDocument/2006/relationships/image" Target="../media/image165.png"/><Relationship Id="rId63" Type="http://schemas.openxmlformats.org/officeDocument/2006/relationships/image" Target="../media/image166.png"/><Relationship Id="rId64" Type="http://schemas.openxmlformats.org/officeDocument/2006/relationships/image" Target="../media/image167.png"/><Relationship Id="rId65" Type="http://schemas.openxmlformats.org/officeDocument/2006/relationships/image" Target="../media/image168.png"/><Relationship Id="rId66" Type="http://schemas.openxmlformats.org/officeDocument/2006/relationships/image" Target="../media/image169.png"/><Relationship Id="rId67" Type="http://schemas.openxmlformats.org/officeDocument/2006/relationships/image" Target="../media/image170.png"/><Relationship Id="rId68" Type="http://schemas.openxmlformats.org/officeDocument/2006/relationships/image" Target="../media/image171.png"/><Relationship Id="rId69" Type="http://schemas.openxmlformats.org/officeDocument/2006/relationships/image" Target="../media/image172.png"/><Relationship Id="rId70" Type="http://schemas.openxmlformats.org/officeDocument/2006/relationships/image" Target="../media/image173.png"/><Relationship Id="rId71" Type="http://schemas.openxmlformats.org/officeDocument/2006/relationships/image" Target="../media/image174.png"/><Relationship Id="rId72" Type="http://schemas.openxmlformats.org/officeDocument/2006/relationships/image" Target="../media/image175.png"/><Relationship Id="rId73" Type="http://schemas.openxmlformats.org/officeDocument/2006/relationships/image" Target="../media/image176.png"/><Relationship Id="rId74" Type="http://schemas.openxmlformats.org/officeDocument/2006/relationships/image" Target="../media/image177.png"/><Relationship Id="rId75" Type="http://schemas.openxmlformats.org/officeDocument/2006/relationships/image" Target="../media/image178.png"/><Relationship Id="rId76" Type="http://schemas.openxmlformats.org/officeDocument/2006/relationships/image" Target="../media/image179.png"/><Relationship Id="rId77" Type="http://schemas.openxmlformats.org/officeDocument/2006/relationships/image" Target="../media/image180.png"/><Relationship Id="rId78" Type="http://schemas.openxmlformats.org/officeDocument/2006/relationships/image" Target="../media/image181.png"/><Relationship Id="rId79" Type="http://schemas.openxmlformats.org/officeDocument/2006/relationships/image" Target="../media/image182.png"/><Relationship Id="rId80" Type="http://schemas.openxmlformats.org/officeDocument/2006/relationships/image" Target="../media/image183.png"/><Relationship Id="rId81" Type="http://schemas.openxmlformats.org/officeDocument/2006/relationships/image" Target="../media/image184.png"/><Relationship Id="rId82" Type="http://schemas.openxmlformats.org/officeDocument/2006/relationships/image" Target="../media/image185.png"/><Relationship Id="rId83" Type="http://schemas.openxmlformats.org/officeDocument/2006/relationships/image" Target="../media/image186.png"/><Relationship Id="rId84" Type="http://schemas.openxmlformats.org/officeDocument/2006/relationships/image" Target="../media/image187.png"/><Relationship Id="rId85" Type="http://schemas.openxmlformats.org/officeDocument/2006/relationships/image" Target="../media/image188.png"/><Relationship Id="rId86" Type="http://schemas.openxmlformats.org/officeDocument/2006/relationships/image" Target="../media/image189.png"/><Relationship Id="rId87" Type="http://schemas.openxmlformats.org/officeDocument/2006/relationships/image" Target="../media/image190.png"/><Relationship Id="rId88" Type="http://schemas.openxmlformats.org/officeDocument/2006/relationships/image" Target="../media/image191.png"/><Relationship Id="rId89" Type="http://schemas.openxmlformats.org/officeDocument/2006/relationships/image" Target="../media/image192.png"/><Relationship Id="rId90" Type="http://schemas.openxmlformats.org/officeDocument/2006/relationships/image" Target="../media/image193.png"/><Relationship Id="rId91" Type="http://schemas.openxmlformats.org/officeDocument/2006/relationships/image" Target="../media/image194.png"/><Relationship Id="rId92" Type="http://schemas.openxmlformats.org/officeDocument/2006/relationships/image" Target="../media/image195.png"/><Relationship Id="rId93" Type="http://schemas.openxmlformats.org/officeDocument/2006/relationships/image" Target="../media/image196.png"/><Relationship Id="rId94" Type="http://schemas.openxmlformats.org/officeDocument/2006/relationships/image" Target="../media/image197.png"/><Relationship Id="rId95" Type="http://schemas.openxmlformats.org/officeDocument/2006/relationships/image" Target="../media/image198.png"/><Relationship Id="rId96" Type="http://schemas.openxmlformats.org/officeDocument/2006/relationships/image" Target="../media/image199.png"/><Relationship Id="rId97" Type="http://schemas.openxmlformats.org/officeDocument/2006/relationships/image" Target="../media/image200.png"/><Relationship Id="rId98" Type="http://schemas.openxmlformats.org/officeDocument/2006/relationships/image" Target="../media/image201.png"/><Relationship Id="rId99" Type="http://schemas.openxmlformats.org/officeDocument/2006/relationships/image" Target="../media/image202.png"/><Relationship Id="rId100" Type="http://schemas.openxmlformats.org/officeDocument/2006/relationships/image" Target="../media/image203.png"/><Relationship Id="rId101" Type="http://schemas.openxmlformats.org/officeDocument/2006/relationships/image" Target="../media/image204.png"/><Relationship Id="rId102" Type="http://schemas.openxmlformats.org/officeDocument/2006/relationships/image" Target="../media/image205.png"/><Relationship Id="rId103" Type="http://schemas.openxmlformats.org/officeDocument/2006/relationships/image" Target="../media/image206.png"/><Relationship Id="rId104" Type="http://schemas.openxmlformats.org/officeDocument/2006/relationships/image" Target="../media/image207.png"/><Relationship Id="rId105" Type="http://schemas.openxmlformats.org/officeDocument/2006/relationships/image" Target="../media/image208.png"/><Relationship Id="rId106" Type="http://schemas.openxmlformats.org/officeDocument/2006/relationships/image" Target="../media/image209.png"/><Relationship Id="rId107" Type="http://schemas.openxmlformats.org/officeDocument/2006/relationships/image" Target="../media/image210.png"/><Relationship Id="rId108" Type="http://schemas.openxmlformats.org/officeDocument/2006/relationships/image" Target="../media/image211.png"/><Relationship Id="rId109" Type="http://schemas.openxmlformats.org/officeDocument/2006/relationships/image" Target="../media/image212.png"/><Relationship Id="rId110" Type="http://schemas.openxmlformats.org/officeDocument/2006/relationships/image" Target="../media/image213.png"/><Relationship Id="rId111" Type="http://schemas.openxmlformats.org/officeDocument/2006/relationships/image" Target="../media/image214.png"/><Relationship Id="rId112" Type="http://schemas.openxmlformats.org/officeDocument/2006/relationships/image" Target="../media/image215.png"/><Relationship Id="rId113" Type="http://schemas.openxmlformats.org/officeDocument/2006/relationships/image" Target="../media/image216.png"/><Relationship Id="rId114" Type="http://schemas.openxmlformats.org/officeDocument/2006/relationships/image" Target="../media/image217.png"/><Relationship Id="rId115" Type="http://schemas.openxmlformats.org/officeDocument/2006/relationships/image" Target="../media/image218.png"/><Relationship Id="rId116" Type="http://schemas.openxmlformats.org/officeDocument/2006/relationships/image" Target="../media/image219.png"/><Relationship Id="rId117" Type="http://schemas.openxmlformats.org/officeDocument/2006/relationships/image" Target="../media/image220.png"/><Relationship Id="rId118" Type="http://schemas.openxmlformats.org/officeDocument/2006/relationships/image" Target="../media/image221.png"/><Relationship Id="rId119" Type="http://schemas.openxmlformats.org/officeDocument/2006/relationships/image" Target="../media/image222.png"/><Relationship Id="rId120" Type="http://schemas.openxmlformats.org/officeDocument/2006/relationships/image" Target="../media/image223.png"/><Relationship Id="rId121" Type="http://schemas.openxmlformats.org/officeDocument/2006/relationships/image" Target="../media/image224.png"/><Relationship Id="rId122" Type="http://schemas.openxmlformats.org/officeDocument/2006/relationships/image" Target="../media/image225.png"/><Relationship Id="rId123" Type="http://schemas.openxmlformats.org/officeDocument/2006/relationships/image" Target="../media/image226.png"/><Relationship Id="rId124" Type="http://schemas.openxmlformats.org/officeDocument/2006/relationships/image" Target="../media/image227.png"/><Relationship Id="rId125" Type="http://schemas.openxmlformats.org/officeDocument/2006/relationships/image" Target="../media/image228.png"/><Relationship Id="rId126" Type="http://schemas.openxmlformats.org/officeDocument/2006/relationships/image" Target="../media/image229.png"/><Relationship Id="rId127" Type="http://schemas.openxmlformats.org/officeDocument/2006/relationships/image" Target="../media/image230.png"/><Relationship Id="rId128" Type="http://schemas.openxmlformats.org/officeDocument/2006/relationships/image" Target="../media/image231.png"/><Relationship Id="rId129" Type="http://schemas.openxmlformats.org/officeDocument/2006/relationships/image" Target="../media/image232.png"/><Relationship Id="rId130" Type="http://schemas.openxmlformats.org/officeDocument/2006/relationships/image" Target="../media/image233.png"/><Relationship Id="rId131" Type="http://schemas.openxmlformats.org/officeDocument/2006/relationships/image" Target="../media/image234.png"/><Relationship Id="rId132" Type="http://schemas.openxmlformats.org/officeDocument/2006/relationships/image" Target="../media/image235.png"/><Relationship Id="rId133" Type="http://schemas.openxmlformats.org/officeDocument/2006/relationships/image" Target="../media/image236.png"/><Relationship Id="rId134" Type="http://schemas.openxmlformats.org/officeDocument/2006/relationships/image" Target="../media/image237.png"/><Relationship Id="rId135" Type="http://schemas.openxmlformats.org/officeDocument/2006/relationships/image" Target="../media/image238.png"/><Relationship Id="rId136" Type="http://schemas.openxmlformats.org/officeDocument/2006/relationships/image" Target="../media/image239.png"/><Relationship Id="rId137" Type="http://schemas.openxmlformats.org/officeDocument/2006/relationships/image" Target="../media/image240.png"/><Relationship Id="rId138" Type="http://schemas.openxmlformats.org/officeDocument/2006/relationships/image" Target="../media/image241.png"/><Relationship Id="rId139" Type="http://schemas.openxmlformats.org/officeDocument/2006/relationships/image" Target="../media/image242.png"/><Relationship Id="rId140" Type="http://schemas.openxmlformats.org/officeDocument/2006/relationships/image" Target="../media/image243.png"/><Relationship Id="rId141" Type="http://schemas.openxmlformats.org/officeDocument/2006/relationships/image" Target="../media/image244.png"/><Relationship Id="rId142" Type="http://schemas.openxmlformats.org/officeDocument/2006/relationships/image" Target="../media/image245.png"/><Relationship Id="rId143" Type="http://schemas.openxmlformats.org/officeDocument/2006/relationships/image" Target="../media/image246.png"/><Relationship Id="rId144" Type="http://schemas.openxmlformats.org/officeDocument/2006/relationships/image" Target="../media/image247.png"/><Relationship Id="rId145" Type="http://schemas.openxmlformats.org/officeDocument/2006/relationships/image" Target="../media/image248.png"/><Relationship Id="rId146" Type="http://schemas.openxmlformats.org/officeDocument/2006/relationships/image" Target="../media/image249.png"/><Relationship Id="rId147" Type="http://schemas.openxmlformats.org/officeDocument/2006/relationships/image" Target="../media/image250.png"/><Relationship Id="rId148" Type="http://schemas.openxmlformats.org/officeDocument/2006/relationships/image" Target="../media/image251.png"/><Relationship Id="rId149" Type="http://schemas.openxmlformats.org/officeDocument/2006/relationships/image" Target="../media/image252.png"/><Relationship Id="rId150" Type="http://schemas.openxmlformats.org/officeDocument/2006/relationships/image" Target="../media/image253.png"/><Relationship Id="rId151" Type="http://schemas.openxmlformats.org/officeDocument/2006/relationships/image" Target="../media/image254.png"/><Relationship Id="rId152" Type="http://schemas.openxmlformats.org/officeDocument/2006/relationships/image" Target="../media/image255.png"/><Relationship Id="rId153" Type="http://schemas.openxmlformats.org/officeDocument/2006/relationships/image" Target="../media/image256.png"/><Relationship Id="rId154" Type="http://schemas.openxmlformats.org/officeDocument/2006/relationships/image" Target="../media/image257.png"/><Relationship Id="rId155" Type="http://schemas.openxmlformats.org/officeDocument/2006/relationships/image" Target="../media/image258.png"/><Relationship Id="rId156" Type="http://schemas.openxmlformats.org/officeDocument/2006/relationships/image" Target="../media/image259.png"/><Relationship Id="rId157" Type="http://schemas.openxmlformats.org/officeDocument/2006/relationships/image" Target="../media/image260.png"/><Relationship Id="rId158" Type="http://schemas.openxmlformats.org/officeDocument/2006/relationships/image" Target="../media/image261.png"/><Relationship Id="rId159" Type="http://schemas.openxmlformats.org/officeDocument/2006/relationships/image" Target="../media/image262.png"/><Relationship Id="rId160" Type="http://schemas.openxmlformats.org/officeDocument/2006/relationships/image" Target="../media/image263.png"/><Relationship Id="rId161" Type="http://schemas.openxmlformats.org/officeDocument/2006/relationships/image" Target="../media/image264.png"/><Relationship Id="rId162" Type="http://schemas.openxmlformats.org/officeDocument/2006/relationships/image" Target="../media/image265.png"/><Relationship Id="rId163" Type="http://schemas.openxmlformats.org/officeDocument/2006/relationships/image" Target="../media/image266.png"/><Relationship Id="rId164" Type="http://schemas.openxmlformats.org/officeDocument/2006/relationships/image" Target="../media/image267.png"/><Relationship Id="rId165" Type="http://schemas.openxmlformats.org/officeDocument/2006/relationships/image" Target="../media/image268.png"/><Relationship Id="rId166" Type="http://schemas.openxmlformats.org/officeDocument/2006/relationships/image" Target="../media/image269.png"/><Relationship Id="rId167" Type="http://schemas.openxmlformats.org/officeDocument/2006/relationships/image" Target="../media/image270.png"/><Relationship Id="rId168" Type="http://schemas.openxmlformats.org/officeDocument/2006/relationships/image" Target="../media/image271.png"/><Relationship Id="rId169" Type="http://schemas.openxmlformats.org/officeDocument/2006/relationships/image" Target="../media/image272.png"/><Relationship Id="rId170" Type="http://schemas.openxmlformats.org/officeDocument/2006/relationships/image" Target="../media/image273.png"/><Relationship Id="rId171" Type="http://schemas.openxmlformats.org/officeDocument/2006/relationships/image" Target="../media/image274.png"/><Relationship Id="rId172" Type="http://schemas.openxmlformats.org/officeDocument/2006/relationships/image" Target="../media/image275.png"/><Relationship Id="rId173" Type="http://schemas.openxmlformats.org/officeDocument/2006/relationships/image" Target="../media/image276.png"/><Relationship Id="rId174" Type="http://schemas.openxmlformats.org/officeDocument/2006/relationships/image" Target="../media/image277.png"/><Relationship Id="rId175" Type="http://schemas.openxmlformats.org/officeDocument/2006/relationships/image" Target="../media/image278.png"/><Relationship Id="rId176" Type="http://schemas.openxmlformats.org/officeDocument/2006/relationships/image" Target="../media/image279.png"/><Relationship Id="rId177" Type="http://schemas.openxmlformats.org/officeDocument/2006/relationships/image" Target="../media/image280.png"/><Relationship Id="rId178" Type="http://schemas.openxmlformats.org/officeDocument/2006/relationships/image" Target="../media/image281.png"/><Relationship Id="rId179" Type="http://schemas.openxmlformats.org/officeDocument/2006/relationships/image" Target="../media/image282.png"/><Relationship Id="rId180" Type="http://schemas.openxmlformats.org/officeDocument/2006/relationships/image" Target="../media/image283.png"/><Relationship Id="rId181" Type="http://schemas.openxmlformats.org/officeDocument/2006/relationships/image" Target="../media/image284.png"/><Relationship Id="rId182" Type="http://schemas.openxmlformats.org/officeDocument/2006/relationships/image" Target="../media/image285.png"/><Relationship Id="rId183" Type="http://schemas.openxmlformats.org/officeDocument/2006/relationships/image" Target="../media/image286.png"/><Relationship Id="rId184" Type="http://schemas.openxmlformats.org/officeDocument/2006/relationships/image" Target="../media/image287.png"/><Relationship Id="rId185" Type="http://schemas.openxmlformats.org/officeDocument/2006/relationships/image" Target="../media/image288.png"/><Relationship Id="rId186" Type="http://schemas.openxmlformats.org/officeDocument/2006/relationships/image" Target="../media/image289.png"/><Relationship Id="rId187" Type="http://schemas.openxmlformats.org/officeDocument/2006/relationships/image" Target="../media/image290.png"/><Relationship Id="rId188" Type="http://schemas.openxmlformats.org/officeDocument/2006/relationships/image" Target="../media/image291.png"/><Relationship Id="rId189" Type="http://schemas.openxmlformats.org/officeDocument/2006/relationships/image" Target="../media/image292.png"/><Relationship Id="rId190" Type="http://schemas.openxmlformats.org/officeDocument/2006/relationships/image" Target="../media/image293.png"/><Relationship Id="rId191" Type="http://schemas.openxmlformats.org/officeDocument/2006/relationships/image" Target="../media/image294.png"/><Relationship Id="rId192" Type="http://schemas.openxmlformats.org/officeDocument/2006/relationships/image" Target="../media/image295.png"/><Relationship Id="rId193" Type="http://schemas.openxmlformats.org/officeDocument/2006/relationships/image" Target="../media/image296.png"/><Relationship Id="rId194" Type="http://schemas.openxmlformats.org/officeDocument/2006/relationships/image" Target="../media/image297.png"/><Relationship Id="rId195" Type="http://schemas.openxmlformats.org/officeDocument/2006/relationships/image" Target="../media/image298.png"/><Relationship Id="rId196" Type="http://schemas.openxmlformats.org/officeDocument/2006/relationships/image" Target="../media/image299.png"/><Relationship Id="rId197" Type="http://schemas.openxmlformats.org/officeDocument/2006/relationships/image" Target="../media/image300.png"/><Relationship Id="rId198" Type="http://schemas.openxmlformats.org/officeDocument/2006/relationships/image" Target="../media/image301.png"/><Relationship Id="rId199" Type="http://schemas.openxmlformats.org/officeDocument/2006/relationships/image" Target="../media/image302.png"/><Relationship Id="rId200" Type="http://schemas.openxmlformats.org/officeDocument/2006/relationships/image" Target="../media/image303.png"/><Relationship Id="rId201" Type="http://schemas.openxmlformats.org/officeDocument/2006/relationships/image" Target="../media/image304.png"/><Relationship Id="rId202" Type="http://schemas.openxmlformats.org/officeDocument/2006/relationships/image" Target="../media/image305.png"/><Relationship Id="rId203" Type="http://schemas.openxmlformats.org/officeDocument/2006/relationships/image" Target="../media/image306.png"/><Relationship Id="rId204" Type="http://schemas.openxmlformats.org/officeDocument/2006/relationships/image" Target="../media/image307.png"/><Relationship Id="rId205" Type="http://schemas.openxmlformats.org/officeDocument/2006/relationships/image" Target="../media/image308.png"/><Relationship Id="rId206" Type="http://schemas.openxmlformats.org/officeDocument/2006/relationships/image" Target="../media/image309.png"/><Relationship Id="rId207" Type="http://schemas.openxmlformats.org/officeDocument/2006/relationships/image" Target="../media/image310.png"/><Relationship Id="rId208" Type="http://schemas.openxmlformats.org/officeDocument/2006/relationships/image" Target="../media/image311.png"/><Relationship Id="rId209" Type="http://schemas.openxmlformats.org/officeDocument/2006/relationships/image" Target="../media/image312.png"/><Relationship Id="rId210" Type="http://schemas.openxmlformats.org/officeDocument/2006/relationships/image" Target="../media/image313.png"/><Relationship Id="rId211" Type="http://schemas.openxmlformats.org/officeDocument/2006/relationships/image" Target="../media/image314.png"/><Relationship Id="rId212" Type="http://schemas.openxmlformats.org/officeDocument/2006/relationships/image" Target="../media/image315.png"/><Relationship Id="rId213" Type="http://schemas.openxmlformats.org/officeDocument/2006/relationships/image" Target="../media/image316.png"/><Relationship Id="rId214" Type="http://schemas.openxmlformats.org/officeDocument/2006/relationships/image" Target="../media/image317.png"/><Relationship Id="rId215" Type="http://schemas.openxmlformats.org/officeDocument/2006/relationships/image" Target="../media/image318.png"/><Relationship Id="rId216" Type="http://schemas.openxmlformats.org/officeDocument/2006/relationships/image" Target="../media/image319.png"/><Relationship Id="rId217" Type="http://schemas.openxmlformats.org/officeDocument/2006/relationships/image" Target="../media/image320.png"/><Relationship Id="rId218" Type="http://schemas.openxmlformats.org/officeDocument/2006/relationships/image" Target="../media/image321.png"/><Relationship Id="rId219" Type="http://schemas.openxmlformats.org/officeDocument/2006/relationships/image" Target="../media/image322.png"/><Relationship Id="rId220" Type="http://schemas.openxmlformats.org/officeDocument/2006/relationships/image" Target="../media/image323.png"/><Relationship Id="rId221" Type="http://schemas.openxmlformats.org/officeDocument/2006/relationships/image" Target="../media/image324.png"/><Relationship Id="rId222" Type="http://schemas.openxmlformats.org/officeDocument/2006/relationships/image" Target="../media/image325.png"/><Relationship Id="rId223" Type="http://schemas.openxmlformats.org/officeDocument/2006/relationships/image" Target="../media/image326.png"/><Relationship Id="rId224" Type="http://schemas.openxmlformats.org/officeDocument/2006/relationships/image" Target="../media/image327.png"/><Relationship Id="rId225" Type="http://schemas.openxmlformats.org/officeDocument/2006/relationships/image" Target="../media/image328.png"/><Relationship Id="rId226" Type="http://schemas.openxmlformats.org/officeDocument/2006/relationships/image" Target="../media/image329.png"/><Relationship Id="rId227" Type="http://schemas.openxmlformats.org/officeDocument/2006/relationships/image" Target="../media/image330.png"/><Relationship Id="rId228" Type="http://schemas.openxmlformats.org/officeDocument/2006/relationships/image" Target="../media/image331.png"/><Relationship Id="rId229" Type="http://schemas.openxmlformats.org/officeDocument/2006/relationships/image" Target="../media/image332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39" y="115823"/>
            <a:ext cx="585216" cy="1874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1439" y="319277"/>
            <a:ext cx="467995" cy="0"/>
          </a:xfrm>
          <a:custGeom>
            <a:avLst/>
            <a:gdLst/>
            <a:ahLst/>
            <a:cxnLst/>
            <a:rect l="l" t="t" r="r" b="b"/>
            <a:pathLst>
              <a:path w="467995" h="0">
                <a:moveTo>
                  <a:pt x="0" y="0"/>
                </a:moveTo>
                <a:lnTo>
                  <a:pt x="467868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41138" y="1413382"/>
            <a:ext cx="73151" cy="161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77714" y="1398142"/>
            <a:ext cx="700798" cy="1874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661659" y="1413382"/>
            <a:ext cx="76200" cy="161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871465" y="1187576"/>
            <a:ext cx="3768725" cy="1270"/>
          </a:xfrm>
          <a:custGeom>
            <a:avLst/>
            <a:gdLst/>
            <a:ahLst/>
            <a:cxnLst/>
            <a:rect l="l" t="t" r="r" b="b"/>
            <a:pathLst>
              <a:path w="3768725" h="1269">
                <a:moveTo>
                  <a:pt x="0" y="1269"/>
                </a:moveTo>
                <a:lnTo>
                  <a:pt x="3768216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94834" y="305053"/>
            <a:ext cx="2402966" cy="413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94834" y="792733"/>
            <a:ext cx="619506" cy="3901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371846" y="820165"/>
            <a:ext cx="2062099" cy="3566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814612" y="1763648"/>
            <a:ext cx="98425" cy="3175"/>
          </a:xfrm>
          <a:custGeom>
            <a:avLst/>
            <a:gdLst/>
            <a:ahLst/>
            <a:cxnLst/>
            <a:rect l="l" t="t" r="r" b="b"/>
            <a:pathLst>
              <a:path w="98425" h="3175">
                <a:moveTo>
                  <a:pt x="97997" y="0"/>
                </a:moveTo>
                <a:lnTo>
                  <a:pt x="48828" y="661"/>
                </a:lnTo>
                <a:lnTo>
                  <a:pt x="0" y="2634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85664" y="1766283"/>
            <a:ext cx="1629410" cy="1941195"/>
          </a:xfrm>
          <a:custGeom>
            <a:avLst/>
            <a:gdLst/>
            <a:ahLst/>
            <a:cxnLst/>
            <a:rect l="l" t="t" r="r" b="b"/>
            <a:pathLst>
              <a:path w="1629409" h="1941195">
                <a:moveTo>
                  <a:pt x="1628948" y="0"/>
                </a:moveTo>
                <a:lnTo>
                  <a:pt x="1580478" y="3266"/>
                </a:lnTo>
                <a:lnTo>
                  <a:pt x="1532385" y="7809"/>
                </a:lnTo>
                <a:lnTo>
                  <a:pt x="1484687" y="13611"/>
                </a:lnTo>
                <a:lnTo>
                  <a:pt x="1437402" y="20654"/>
                </a:lnTo>
                <a:lnTo>
                  <a:pt x="1390548" y="28921"/>
                </a:lnTo>
                <a:lnTo>
                  <a:pt x="1344144" y="38394"/>
                </a:lnTo>
                <a:lnTo>
                  <a:pt x="1298208" y="49055"/>
                </a:lnTo>
                <a:lnTo>
                  <a:pt x="1252759" y="60887"/>
                </a:lnTo>
                <a:lnTo>
                  <a:pt x="1207813" y="73872"/>
                </a:lnTo>
                <a:lnTo>
                  <a:pt x="1163390" y="87994"/>
                </a:lnTo>
                <a:lnTo>
                  <a:pt x="1119508" y="103233"/>
                </a:lnTo>
                <a:lnTo>
                  <a:pt x="1076185" y="119574"/>
                </a:lnTo>
                <a:lnTo>
                  <a:pt x="1033439" y="136997"/>
                </a:lnTo>
                <a:lnTo>
                  <a:pt x="991288" y="155486"/>
                </a:lnTo>
                <a:lnTo>
                  <a:pt x="949751" y="175023"/>
                </a:lnTo>
                <a:lnTo>
                  <a:pt x="908846" y="195591"/>
                </a:lnTo>
                <a:lnTo>
                  <a:pt x="868592" y="217171"/>
                </a:lnTo>
                <a:lnTo>
                  <a:pt x="829005" y="239747"/>
                </a:lnTo>
                <a:lnTo>
                  <a:pt x="790105" y="263301"/>
                </a:lnTo>
                <a:lnTo>
                  <a:pt x="751910" y="287814"/>
                </a:lnTo>
                <a:lnTo>
                  <a:pt x="714438" y="313271"/>
                </a:lnTo>
                <a:lnTo>
                  <a:pt x="677707" y="339653"/>
                </a:lnTo>
                <a:lnTo>
                  <a:pt x="641736" y="366942"/>
                </a:lnTo>
                <a:lnTo>
                  <a:pt x="606542" y="395121"/>
                </a:lnTo>
                <a:lnTo>
                  <a:pt x="572144" y="424172"/>
                </a:lnTo>
                <a:lnTo>
                  <a:pt x="538560" y="454079"/>
                </a:lnTo>
                <a:lnTo>
                  <a:pt x="505809" y="484823"/>
                </a:lnTo>
                <a:lnTo>
                  <a:pt x="473908" y="516386"/>
                </a:lnTo>
                <a:lnTo>
                  <a:pt x="442876" y="548752"/>
                </a:lnTo>
                <a:lnTo>
                  <a:pt x="412731" y="581902"/>
                </a:lnTo>
                <a:lnTo>
                  <a:pt x="383491" y="615820"/>
                </a:lnTo>
                <a:lnTo>
                  <a:pt x="355175" y="650487"/>
                </a:lnTo>
                <a:lnTo>
                  <a:pt x="327800" y="685886"/>
                </a:lnTo>
                <a:lnTo>
                  <a:pt x="301385" y="721999"/>
                </a:lnTo>
                <a:lnTo>
                  <a:pt x="275949" y="758810"/>
                </a:lnTo>
                <a:lnTo>
                  <a:pt x="251508" y="796299"/>
                </a:lnTo>
                <a:lnTo>
                  <a:pt x="228083" y="834450"/>
                </a:lnTo>
                <a:lnTo>
                  <a:pt x="205690" y="873246"/>
                </a:lnTo>
                <a:lnTo>
                  <a:pt x="184348" y="912668"/>
                </a:lnTo>
                <a:lnTo>
                  <a:pt x="164075" y="952699"/>
                </a:lnTo>
                <a:lnTo>
                  <a:pt x="144890" y="993322"/>
                </a:lnTo>
                <a:lnTo>
                  <a:pt x="126811" y="1034518"/>
                </a:lnTo>
                <a:lnTo>
                  <a:pt x="109855" y="1076271"/>
                </a:lnTo>
                <a:lnTo>
                  <a:pt x="94041" y="1118563"/>
                </a:lnTo>
                <a:lnTo>
                  <a:pt x="79388" y="1161376"/>
                </a:lnTo>
                <a:lnTo>
                  <a:pt x="65914" y="1204692"/>
                </a:lnTo>
                <a:lnTo>
                  <a:pt x="53636" y="1248495"/>
                </a:lnTo>
                <a:lnTo>
                  <a:pt x="42573" y="1292767"/>
                </a:lnTo>
                <a:lnTo>
                  <a:pt x="32744" y="1337489"/>
                </a:lnTo>
                <a:lnTo>
                  <a:pt x="24166" y="1382645"/>
                </a:lnTo>
                <a:lnTo>
                  <a:pt x="16858" y="1428217"/>
                </a:lnTo>
                <a:lnTo>
                  <a:pt x="10837" y="1474187"/>
                </a:lnTo>
                <a:lnTo>
                  <a:pt x="6123" y="1520538"/>
                </a:lnTo>
                <a:lnTo>
                  <a:pt x="2733" y="1567252"/>
                </a:lnTo>
                <a:lnTo>
                  <a:pt x="686" y="1614312"/>
                </a:lnTo>
                <a:lnTo>
                  <a:pt x="0" y="1661700"/>
                </a:lnTo>
                <a:lnTo>
                  <a:pt x="686" y="1709088"/>
                </a:lnTo>
                <a:lnTo>
                  <a:pt x="2733" y="1756148"/>
                </a:lnTo>
                <a:lnTo>
                  <a:pt x="6123" y="1802862"/>
                </a:lnTo>
                <a:lnTo>
                  <a:pt x="10837" y="1849213"/>
                </a:lnTo>
                <a:lnTo>
                  <a:pt x="16858" y="1895184"/>
                </a:lnTo>
                <a:lnTo>
                  <a:pt x="24166" y="1940756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09830" y="3707040"/>
            <a:ext cx="8890" cy="45720"/>
          </a:xfrm>
          <a:custGeom>
            <a:avLst/>
            <a:gdLst/>
            <a:ahLst/>
            <a:cxnLst/>
            <a:rect l="l" t="t" r="r" b="b"/>
            <a:pathLst>
              <a:path w="8889" h="45720">
                <a:moveTo>
                  <a:pt x="0" y="0"/>
                </a:moveTo>
                <a:lnTo>
                  <a:pt x="8577" y="45156"/>
                </a:lnTo>
              </a:path>
            </a:pathLst>
          </a:custGeom>
          <a:ln w="31749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218408" y="3752196"/>
            <a:ext cx="10160" cy="45085"/>
          </a:xfrm>
          <a:custGeom>
            <a:avLst/>
            <a:gdLst/>
            <a:ahLst/>
            <a:cxnLst/>
            <a:rect l="l" t="t" r="r" b="b"/>
            <a:pathLst>
              <a:path w="10160" h="45085">
                <a:moveTo>
                  <a:pt x="0" y="0"/>
                </a:moveTo>
                <a:lnTo>
                  <a:pt x="9829" y="44722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228237" y="3796919"/>
            <a:ext cx="23495" cy="88265"/>
          </a:xfrm>
          <a:custGeom>
            <a:avLst/>
            <a:gdLst/>
            <a:ahLst/>
            <a:cxnLst/>
            <a:rect l="l" t="t" r="r" b="b"/>
            <a:pathLst>
              <a:path w="23495" h="88264">
                <a:moveTo>
                  <a:pt x="0" y="0"/>
                </a:moveTo>
                <a:lnTo>
                  <a:pt x="11062" y="44271"/>
                </a:lnTo>
                <a:lnTo>
                  <a:pt x="23340" y="88075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251578" y="3884994"/>
            <a:ext cx="13970" cy="43815"/>
          </a:xfrm>
          <a:custGeom>
            <a:avLst/>
            <a:gdLst/>
            <a:ahLst/>
            <a:cxnLst/>
            <a:rect l="l" t="t" r="r" b="b"/>
            <a:pathLst>
              <a:path w="13970" h="43814">
                <a:moveTo>
                  <a:pt x="0" y="0"/>
                </a:moveTo>
                <a:lnTo>
                  <a:pt x="13474" y="43317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265053" y="3928311"/>
            <a:ext cx="85090" cy="208915"/>
          </a:xfrm>
          <a:custGeom>
            <a:avLst/>
            <a:gdLst/>
            <a:ahLst/>
            <a:cxnLst/>
            <a:rect l="l" t="t" r="r" b="b"/>
            <a:pathLst>
              <a:path w="85089" h="208914">
                <a:moveTo>
                  <a:pt x="0" y="0"/>
                </a:moveTo>
                <a:lnTo>
                  <a:pt x="14653" y="42813"/>
                </a:lnTo>
                <a:lnTo>
                  <a:pt x="30466" y="85106"/>
                </a:lnTo>
                <a:lnTo>
                  <a:pt x="47422" y="126859"/>
                </a:lnTo>
                <a:lnTo>
                  <a:pt x="65501" y="168056"/>
                </a:lnTo>
                <a:lnTo>
                  <a:pt x="84686" y="20868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349739" y="4136992"/>
            <a:ext cx="41910" cy="80010"/>
          </a:xfrm>
          <a:custGeom>
            <a:avLst/>
            <a:gdLst/>
            <a:ahLst/>
            <a:cxnLst/>
            <a:rect l="l" t="t" r="r" b="b"/>
            <a:pathLst>
              <a:path w="41910" h="80010">
                <a:moveTo>
                  <a:pt x="0" y="0"/>
                </a:moveTo>
                <a:lnTo>
                  <a:pt x="20272" y="40031"/>
                </a:lnTo>
                <a:lnTo>
                  <a:pt x="41614" y="79454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91354" y="4216446"/>
            <a:ext cx="22860" cy="39370"/>
          </a:xfrm>
          <a:custGeom>
            <a:avLst/>
            <a:gdLst/>
            <a:ahLst/>
            <a:cxnLst/>
            <a:rect l="l" t="t" r="r" b="b"/>
            <a:pathLst>
              <a:path w="22860" h="39370">
                <a:moveTo>
                  <a:pt x="0" y="0"/>
                </a:moveTo>
                <a:lnTo>
                  <a:pt x="22392" y="38796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413747" y="4255242"/>
            <a:ext cx="2192655" cy="837565"/>
          </a:xfrm>
          <a:custGeom>
            <a:avLst/>
            <a:gdLst/>
            <a:ahLst/>
            <a:cxnLst/>
            <a:rect l="l" t="t" r="r" b="b"/>
            <a:pathLst>
              <a:path w="2192654" h="837564">
                <a:moveTo>
                  <a:pt x="0" y="0"/>
                </a:moveTo>
                <a:lnTo>
                  <a:pt x="23425" y="38152"/>
                </a:lnTo>
                <a:lnTo>
                  <a:pt x="47865" y="75642"/>
                </a:lnTo>
                <a:lnTo>
                  <a:pt x="73302" y="112453"/>
                </a:lnTo>
                <a:lnTo>
                  <a:pt x="99717" y="148568"/>
                </a:lnTo>
                <a:lnTo>
                  <a:pt x="127092" y="183967"/>
                </a:lnTo>
                <a:lnTo>
                  <a:pt x="155408" y="218635"/>
                </a:lnTo>
                <a:lnTo>
                  <a:pt x="184648" y="252554"/>
                </a:lnTo>
                <a:lnTo>
                  <a:pt x="214793" y="285705"/>
                </a:lnTo>
                <a:lnTo>
                  <a:pt x="245825" y="318072"/>
                </a:lnTo>
                <a:lnTo>
                  <a:pt x="277726" y="349637"/>
                </a:lnTo>
                <a:lnTo>
                  <a:pt x="310477" y="380381"/>
                </a:lnTo>
                <a:lnTo>
                  <a:pt x="344061" y="410289"/>
                </a:lnTo>
                <a:lnTo>
                  <a:pt x="378459" y="439341"/>
                </a:lnTo>
                <a:lnTo>
                  <a:pt x="413652" y="467522"/>
                </a:lnTo>
                <a:lnTo>
                  <a:pt x="449624" y="494812"/>
                </a:lnTo>
                <a:lnTo>
                  <a:pt x="486355" y="521194"/>
                </a:lnTo>
                <a:lnTo>
                  <a:pt x="523827" y="546652"/>
                </a:lnTo>
                <a:lnTo>
                  <a:pt x="562022" y="571166"/>
                </a:lnTo>
                <a:lnTo>
                  <a:pt x="600922" y="594721"/>
                </a:lnTo>
                <a:lnTo>
                  <a:pt x="640509" y="617298"/>
                </a:lnTo>
                <a:lnTo>
                  <a:pt x="680763" y="638879"/>
                </a:lnTo>
                <a:lnTo>
                  <a:pt x="721668" y="659447"/>
                </a:lnTo>
                <a:lnTo>
                  <a:pt x="763205" y="678985"/>
                </a:lnTo>
                <a:lnTo>
                  <a:pt x="805356" y="697475"/>
                </a:lnTo>
                <a:lnTo>
                  <a:pt x="848102" y="714899"/>
                </a:lnTo>
                <a:lnTo>
                  <a:pt x="891425" y="731240"/>
                </a:lnTo>
                <a:lnTo>
                  <a:pt x="935307" y="746480"/>
                </a:lnTo>
                <a:lnTo>
                  <a:pt x="979730" y="760602"/>
                </a:lnTo>
                <a:lnTo>
                  <a:pt x="1024675" y="773588"/>
                </a:lnTo>
                <a:lnTo>
                  <a:pt x="1070125" y="785421"/>
                </a:lnTo>
                <a:lnTo>
                  <a:pt x="1116061" y="796083"/>
                </a:lnTo>
                <a:lnTo>
                  <a:pt x="1162465" y="805556"/>
                </a:lnTo>
                <a:lnTo>
                  <a:pt x="1209319" y="813823"/>
                </a:lnTo>
                <a:lnTo>
                  <a:pt x="1256604" y="820866"/>
                </a:lnTo>
                <a:lnTo>
                  <a:pt x="1304302" y="826668"/>
                </a:lnTo>
                <a:lnTo>
                  <a:pt x="1352395" y="831212"/>
                </a:lnTo>
                <a:lnTo>
                  <a:pt x="1400865" y="834479"/>
                </a:lnTo>
                <a:lnTo>
                  <a:pt x="1449694" y="836452"/>
                </a:lnTo>
                <a:lnTo>
                  <a:pt x="1498862" y="837113"/>
                </a:lnTo>
                <a:lnTo>
                  <a:pt x="1548038" y="836452"/>
                </a:lnTo>
                <a:lnTo>
                  <a:pt x="1596872" y="834479"/>
                </a:lnTo>
                <a:lnTo>
                  <a:pt x="1645348" y="831212"/>
                </a:lnTo>
                <a:lnTo>
                  <a:pt x="1693447" y="826668"/>
                </a:lnTo>
                <a:lnTo>
                  <a:pt x="1741151" y="820866"/>
                </a:lnTo>
                <a:lnTo>
                  <a:pt x="1788441" y="813823"/>
                </a:lnTo>
                <a:lnTo>
                  <a:pt x="1835300" y="805556"/>
                </a:lnTo>
                <a:lnTo>
                  <a:pt x="1881709" y="796083"/>
                </a:lnTo>
                <a:lnTo>
                  <a:pt x="1927650" y="785421"/>
                </a:lnTo>
                <a:lnTo>
                  <a:pt x="1973104" y="773588"/>
                </a:lnTo>
                <a:lnTo>
                  <a:pt x="2018054" y="760602"/>
                </a:lnTo>
                <a:lnTo>
                  <a:pt x="2062481" y="746480"/>
                </a:lnTo>
                <a:lnTo>
                  <a:pt x="2106368" y="731240"/>
                </a:lnTo>
                <a:lnTo>
                  <a:pt x="2149695" y="714899"/>
                </a:lnTo>
                <a:lnTo>
                  <a:pt x="2192444" y="697475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590317" y="4810535"/>
            <a:ext cx="275102" cy="1580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849544" y="3103772"/>
            <a:ext cx="790575" cy="1722755"/>
          </a:xfrm>
          <a:custGeom>
            <a:avLst/>
            <a:gdLst/>
            <a:ahLst/>
            <a:cxnLst/>
            <a:rect l="l" t="t" r="r" b="b"/>
            <a:pathLst>
              <a:path w="790575" h="1722754">
                <a:moveTo>
                  <a:pt x="0" y="1722636"/>
                </a:moveTo>
                <a:lnTo>
                  <a:pt x="38197" y="1698122"/>
                </a:lnTo>
                <a:lnTo>
                  <a:pt x="75672" y="1672664"/>
                </a:lnTo>
                <a:lnTo>
                  <a:pt x="112405" y="1646282"/>
                </a:lnTo>
                <a:lnTo>
                  <a:pt x="148379" y="1618992"/>
                </a:lnTo>
                <a:lnTo>
                  <a:pt x="183575" y="1590811"/>
                </a:lnTo>
                <a:lnTo>
                  <a:pt x="217974" y="1561759"/>
                </a:lnTo>
                <a:lnTo>
                  <a:pt x="251560" y="1531851"/>
                </a:lnTo>
                <a:lnTo>
                  <a:pt x="284313" y="1501107"/>
                </a:lnTo>
                <a:lnTo>
                  <a:pt x="316215" y="1469542"/>
                </a:lnTo>
                <a:lnTo>
                  <a:pt x="347249" y="1437175"/>
                </a:lnTo>
                <a:lnTo>
                  <a:pt x="377395" y="1404024"/>
                </a:lnTo>
                <a:lnTo>
                  <a:pt x="406637" y="1370106"/>
                </a:lnTo>
                <a:lnTo>
                  <a:pt x="434954" y="1335438"/>
                </a:lnTo>
                <a:lnTo>
                  <a:pt x="462330" y="1300038"/>
                </a:lnTo>
                <a:lnTo>
                  <a:pt x="488746" y="1263923"/>
                </a:lnTo>
                <a:lnTo>
                  <a:pt x="514183" y="1227112"/>
                </a:lnTo>
                <a:lnTo>
                  <a:pt x="538624" y="1189622"/>
                </a:lnTo>
                <a:lnTo>
                  <a:pt x="562051" y="1151470"/>
                </a:lnTo>
                <a:lnTo>
                  <a:pt x="584444" y="1112673"/>
                </a:lnTo>
                <a:lnTo>
                  <a:pt x="605787" y="1073250"/>
                </a:lnTo>
                <a:lnTo>
                  <a:pt x="626060" y="1033218"/>
                </a:lnTo>
                <a:lnTo>
                  <a:pt x="645245" y="992595"/>
                </a:lnTo>
                <a:lnTo>
                  <a:pt x="663325" y="951398"/>
                </a:lnTo>
                <a:lnTo>
                  <a:pt x="680281" y="909644"/>
                </a:lnTo>
                <a:lnTo>
                  <a:pt x="696095" y="867352"/>
                </a:lnTo>
                <a:lnTo>
                  <a:pt x="710748" y="824538"/>
                </a:lnTo>
                <a:lnTo>
                  <a:pt x="724223" y="781221"/>
                </a:lnTo>
                <a:lnTo>
                  <a:pt x="736501" y="737418"/>
                </a:lnTo>
                <a:lnTo>
                  <a:pt x="747564" y="693146"/>
                </a:lnTo>
                <a:lnTo>
                  <a:pt x="757393" y="648423"/>
                </a:lnTo>
                <a:lnTo>
                  <a:pt x="765972" y="603266"/>
                </a:lnTo>
                <a:lnTo>
                  <a:pt x="773280" y="557694"/>
                </a:lnTo>
                <a:lnTo>
                  <a:pt x="779300" y="511724"/>
                </a:lnTo>
                <a:lnTo>
                  <a:pt x="784015" y="465373"/>
                </a:lnTo>
                <a:lnTo>
                  <a:pt x="787404" y="418658"/>
                </a:lnTo>
                <a:lnTo>
                  <a:pt x="789452" y="371598"/>
                </a:lnTo>
                <a:lnTo>
                  <a:pt x="790138" y="324210"/>
                </a:lnTo>
                <a:lnTo>
                  <a:pt x="789452" y="276822"/>
                </a:lnTo>
                <a:lnTo>
                  <a:pt x="787404" y="229763"/>
                </a:lnTo>
                <a:lnTo>
                  <a:pt x="784015" y="183048"/>
                </a:lnTo>
                <a:lnTo>
                  <a:pt x="779300" y="136697"/>
                </a:lnTo>
                <a:lnTo>
                  <a:pt x="773280" y="90727"/>
                </a:lnTo>
                <a:lnTo>
                  <a:pt x="765972" y="45155"/>
                </a:lnTo>
                <a:lnTo>
                  <a:pt x="757393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586045" y="3014779"/>
            <a:ext cx="20955" cy="89535"/>
          </a:xfrm>
          <a:custGeom>
            <a:avLst/>
            <a:gdLst/>
            <a:ahLst/>
            <a:cxnLst/>
            <a:rect l="l" t="t" r="r" b="b"/>
            <a:pathLst>
              <a:path w="20954" h="89535">
                <a:moveTo>
                  <a:pt x="20892" y="88993"/>
                </a:moveTo>
                <a:lnTo>
                  <a:pt x="11062" y="44271"/>
                </a:ln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573768" y="2970976"/>
            <a:ext cx="12700" cy="43815"/>
          </a:xfrm>
          <a:custGeom>
            <a:avLst/>
            <a:gdLst/>
            <a:ahLst/>
            <a:cxnLst/>
            <a:rect l="l" t="t" r="r" b="b"/>
            <a:pathLst>
              <a:path w="12700" h="43814">
                <a:moveTo>
                  <a:pt x="12277" y="43802"/>
                </a:move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560292" y="2927659"/>
            <a:ext cx="13970" cy="43815"/>
          </a:xfrm>
          <a:custGeom>
            <a:avLst/>
            <a:gdLst/>
            <a:ahLst/>
            <a:cxnLst/>
            <a:rect l="l" t="t" r="r" b="b"/>
            <a:pathLst>
              <a:path w="13970" h="43814">
                <a:moveTo>
                  <a:pt x="13474" y="43316"/>
                </a:move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545639" y="2884846"/>
            <a:ext cx="15240" cy="43180"/>
          </a:xfrm>
          <a:custGeom>
            <a:avLst/>
            <a:gdLst/>
            <a:ahLst/>
            <a:cxnLst/>
            <a:rect l="l" t="t" r="r" b="b"/>
            <a:pathLst>
              <a:path w="15240" h="43180">
                <a:moveTo>
                  <a:pt x="14653" y="42812"/>
                </a:moveTo>
                <a:lnTo>
                  <a:pt x="0" y="0"/>
                </a:lnTo>
              </a:path>
            </a:pathLst>
          </a:custGeom>
          <a:ln w="31749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512870" y="2800801"/>
            <a:ext cx="33020" cy="84455"/>
          </a:xfrm>
          <a:custGeom>
            <a:avLst/>
            <a:gdLst/>
            <a:ahLst/>
            <a:cxnLst/>
            <a:rect l="l" t="t" r="r" b="b"/>
            <a:pathLst>
              <a:path w="33020" h="84455">
                <a:moveTo>
                  <a:pt x="32769" y="84044"/>
                </a:moveTo>
                <a:lnTo>
                  <a:pt x="16955" y="41752"/>
                </a:ln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494790" y="2759605"/>
            <a:ext cx="18415" cy="41275"/>
          </a:xfrm>
          <a:custGeom>
            <a:avLst/>
            <a:gdLst/>
            <a:ahLst/>
            <a:cxnLst/>
            <a:rect l="l" t="t" r="r" b="b"/>
            <a:pathLst>
              <a:path w="18415" h="41275">
                <a:moveTo>
                  <a:pt x="18079" y="41196"/>
                </a:move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475604" y="2718982"/>
            <a:ext cx="19685" cy="40640"/>
          </a:xfrm>
          <a:custGeom>
            <a:avLst/>
            <a:gdLst/>
            <a:ahLst/>
            <a:cxnLst/>
            <a:rect l="l" t="t" r="r" b="b"/>
            <a:pathLst>
              <a:path w="19684" h="40639">
                <a:moveTo>
                  <a:pt x="19185" y="40622"/>
                </a:move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455331" y="2678951"/>
            <a:ext cx="20320" cy="40640"/>
          </a:xfrm>
          <a:custGeom>
            <a:avLst/>
            <a:gdLst/>
            <a:ahLst/>
            <a:cxnLst/>
            <a:rect l="l" t="t" r="r" b="b"/>
            <a:pathLst>
              <a:path w="20320" h="40639">
                <a:moveTo>
                  <a:pt x="20273" y="40031"/>
                </a:move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433989" y="2639529"/>
            <a:ext cx="21590" cy="40005"/>
          </a:xfrm>
          <a:custGeom>
            <a:avLst/>
            <a:gdLst/>
            <a:ahLst/>
            <a:cxnLst/>
            <a:rect l="l" t="t" r="r" b="b"/>
            <a:pathLst>
              <a:path w="21590" h="40005">
                <a:moveTo>
                  <a:pt x="21342" y="39422"/>
                </a:move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411595" y="2600734"/>
            <a:ext cx="22860" cy="39370"/>
          </a:xfrm>
          <a:custGeom>
            <a:avLst/>
            <a:gdLst/>
            <a:ahLst/>
            <a:cxnLst/>
            <a:rect l="l" t="t" r="r" b="b"/>
            <a:pathLst>
              <a:path w="22859" h="39369">
                <a:moveTo>
                  <a:pt x="22393" y="38795"/>
                </a:move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256181" y="2382103"/>
            <a:ext cx="155575" cy="219075"/>
          </a:xfrm>
          <a:custGeom>
            <a:avLst/>
            <a:gdLst/>
            <a:ahLst/>
            <a:cxnLst/>
            <a:rect l="l" t="t" r="r" b="b"/>
            <a:pathLst>
              <a:path w="155575" h="219075">
                <a:moveTo>
                  <a:pt x="155414" y="218630"/>
                </a:moveTo>
                <a:lnTo>
                  <a:pt x="131987" y="180479"/>
                </a:lnTo>
                <a:lnTo>
                  <a:pt x="107546" y="142989"/>
                </a:lnTo>
                <a:lnTo>
                  <a:pt x="82109" y="106179"/>
                </a:lnTo>
                <a:lnTo>
                  <a:pt x="55693" y="70065"/>
                </a:lnTo>
                <a:lnTo>
                  <a:pt x="28317" y="34667"/>
                </a:ln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196793" y="2315036"/>
            <a:ext cx="59690" cy="67310"/>
          </a:xfrm>
          <a:custGeom>
            <a:avLst/>
            <a:gdLst/>
            <a:ahLst/>
            <a:cxnLst/>
            <a:rect l="l" t="t" r="r" b="b"/>
            <a:pathLst>
              <a:path w="59690" h="67310">
                <a:moveTo>
                  <a:pt x="59387" y="67067"/>
                </a:moveTo>
                <a:lnTo>
                  <a:pt x="30146" y="33150"/>
                </a:ln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476228" y="1854277"/>
            <a:ext cx="720725" cy="461009"/>
          </a:xfrm>
          <a:custGeom>
            <a:avLst/>
            <a:gdLst/>
            <a:ahLst/>
            <a:cxnLst/>
            <a:rect l="l" t="t" r="r" b="b"/>
            <a:pathLst>
              <a:path w="720725" h="461010">
                <a:moveTo>
                  <a:pt x="720564" y="460758"/>
                </a:moveTo>
                <a:lnTo>
                  <a:pt x="689531" y="428392"/>
                </a:lnTo>
                <a:lnTo>
                  <a:pt x="657628" y="396828"/>
                </a:lnTo>
                <a:lnTo>
                  <a:pt x="624875" y="366085"/>
                </a:lnTo>
                <a:lnTo>
                  <a:pt x="591290" y="336178"/>
                </a:lnTo>
                <a:lnTo>
                  <a:pt x="556890" y="307127"/>
                </a:lnTo>
                <a:lnTo>
                  <a:pt x="521694" y="278947"/>
                </a:lnTo>
                <a:lnTo>
                  <a:pt x="485720" y="251658"/>
                </a:lnTo>
                <a:lnTo>
                  <a:pt x="448987" y="225277"/>
                </a:lnTo>
                <a:lnTo>
                  <a:pt x="411513" y="199820"/>
                </a:lnTo>
                <a:lnTo>
                  <a:pt x="373315" y="175306"/>
                </a:lnTo>
                <a:lnTo>
                  <a:pt x="334412" y="151753"/>
                </a:lnTo>
                <a:lnTo>
                  <a:pt x="294823" y="129177"/>
                </a:lnTo>
                <a:lnTo>
                  <a:pt x="254565" y="107596"/>
                </a:lnTo>
                <a:lnTo>
                  <a:pt x="213657" y="87029"/>
                </a:lnTo>
                <a:lnTo>
                  <a:pt x="172116" y="67492"/>
                </a:lnTo>
                <a:lnTo>
                  <a:pt x="129962" y="49003"/>
                </a:lnTo>
                <a:lnTo>
                  <a:pt x="87213" y="31579"/>
                </a:lnTo>
                <a:lnTo>
                  <a:pt x="43886" y="15239"/>
                </a:ln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961785" y="1764310"/>
            <a:ext cx="514984" cy="90170"/>
          </a:xfrm>
          <a:custGeom>
            <a:avLst/>
            <a:gdLst/>
            <a:ahLst/>
            <a:cxnLst/>
            <a:rect l="l" t="t" r="r" b="b"/>
            <a:pathLst>
              <a:path w="514984" h="90169">
                <a:moveTo>
                  <a:pt x="514443" y="89967"/>
                </a:moveTo>
                <a:lnTo>
                  <a:pt x="470016" y="75845"/>
                </a:lnTo>
                <a:lnTo>
                  <a:pt x="425066" y="62860"/>
                </a:lnTo>
                <a:lnTo>
                  <a:pt x="379612" y="51028"/>
                </a:lnTo>
                <a:lnTo>
                  <a:pt x="333671" y="40367"/>
                </a:lnTo>
                <a:lnTo>
                  <a:pt x="287262" y="30894"/>
                </a:lnTo>
                <a:lnTo>
                  <a:pt x="240403" y="22627"/>
                </a:lnTo>
                <a:lnTo>
                  <a:pt x="193113" y="15584"/>
                </a:lnTo>
                <a:lnTo>
                  <a:pt x="145409" y="9782"/>
                </a:lnTo>
                <a:lnTo>
                  <a:pt x="97310" y="5239"/>
                </a:lnTo>
                <a:lnTo>
                  <a:pt x="48834" y="1972"/>
                </a:lnTo>
                <a:lnTo>
                  <a:pt x="0" y="0"/>
                </a:lnTo>
              </a:path>
            </a:pathLst>
          </a:custGeom>
          <a:ln w="31750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334510" y="5643219"/>
            <a:ext cx="1807068" cy="914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149338" y="5610453"/>
            <a:ext cx="1611249" cy="1508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492496" y="5794857"/>
            <a:ext cx="987628" cy="1508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403847" y="5807049"/>
            <a:ext cx="75437" cy="1310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454140" y="5794857"/>
            <a:ext cx="1216380" cy="1508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598918" y="5807049"/>
            <a:ext cx="150875" cy="13106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699502" y="5794857"/>
            <a:ext cx="857161" cy="15087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195195" y="420877"/>
            <a:ext cx="205231" cy="13106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349119" y="420877"/>
            <a:ext cx="88392" cy="13106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75575" y="357377"/>
          <a:ext cx="4105910" cy="5585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0410"/>
                <a:gridCol w="3348990"/>
              </a:tblGrid>
              <a:tr h="250190"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모델명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080808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080808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731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80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비디오</a:t>
                      </a:r>
                      <a:r>
                        <a:rPr dirty="0" sz="800" spc="-1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출</a:t>
                      </a:r>
                      <a:r>
                        <a:rPr dirty="0" sz="80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력모드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800" spc="65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6675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75590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신호 대 잡음</a:t>
                      </a:r>
                      <a:r>
                        <a:rPr dirty="0" sz="800" spc="3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비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79375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731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432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800" spc="65">
                          <a:latin typeface="Noto Sans CJK JP Regular"/>
                          <a:cs typeface="Noto Sans CJK JP Regular"/>
                        </a:rPr>
                        <a:t>렌즈 </a:t>
                      </a:r>
                      <a:r>
                        <a:rPr dirty="0" sz="800" spc="60">
                          <a:latin typeface="Noto Sans CJK JP Regular"/>
                          <a:cs typeface="Noto Sans CJK JP Regular"/>
                        </a:rPr>
                        <a:t>선택</a:t>
                      </a:r>
                      <a:r>
                        <a:rPr dirty="0" sz="800" spc="-5"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dirty="0" sz="800" spc="65">
                          <a:latin typeface="Noto Sans CJK JP Regular"/>
                          <a:cs typeface="Noto Sans CJK JP Regular"/>
                        </a:rPr>
                        <a:t>가능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731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10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33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800" spc="65">
                          <a:latin typeface="Noto Sans CJK JP Regular"/>
                          <a:cs typeface="Noto Sans CJK JP Regular"/>
                        </a:rPr>
                        <a:t>지원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33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94385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577850" algn="l"/>
                        </a:tabLst>
                      </a:pPr>
                      <a:r>
                        <a:rPr dirty="0" sz="800" spc="65">
                          <a:latin typeface="Noto Sans CJK JP Regular"/>
                          <a:cs typeface="Noto Sans CJK JP Regular"/>
                        </a:rPr>
                        <a:t>지원됨	</a:t>
                      </a:r>
                      <a:r>
                        <a:rPr dirty="0" sz="800" spc="60">
                          <a:latin typeface="Noto Sans CJK JP Regular"/>
                          <a:cs typeface="Noto Sans CJK JP Regular"/>
                        </a:rPr>
                        <a:t>에서 </a:t>
                      </a:r>
                      <a:r>
                        <a:rPr dirty="0" sz="800" spc="65">
                          <a:latin typeface="Noto Sans CJK JP Regular"/>
                          <a:cs typeface="Noto Sans CJK JP Regular"/>
                        </a:rPr>
                        <a:t>지원이 되어야</a:t>
                      </a:r>
                      <a:r>
                        <a:rPr dirty="0" sz="800" spc="20"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dirty="0" sz="800" spc="65">
                          <a:latin typeface="Noto Sans CJK JP Regular"/>
                          <a:cs typeface="Noto Sans CJK JP Regular"/>
                        </a:rPr>
                        <a:t>합니다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731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방수</a:t>
                      </a:r>
                      <a:r>
                        <a:rPr dirty="0" sz="800" spc="7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dirty="0" sz="800" spc="5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방진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7945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731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858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5100">
                        <a:lnSpc>
                          <a:spcPct val="100000"/>
                        </a:lnSpc>
                        <a:spcBef>
                          <a:spcPts val="515"/>
                        </a:spcBef>
                        <a:tabLst>
                          <a:tab pos="516890" algn="l"/>
                        </a:tabLst>
                      </a:pPr>
                      <a:r>
                        <a:rPr dirty="0" sz="800">
                          <a:latin typeface="Noto Sans CJK JP Regular"/>
                          <a:cs typeface="Noto Sans CJK JP Regular"/>
                        </a:rPr>
                        <a:t>℃	℃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5405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731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5100">
                        <a:lnSpc>
                          <a:spcPct val="100000"/>
                        </a:lnSpc>
                        <a:spcBef>
                          <a:spcPts val="509"/>
                        </a:spcBef>
                        <a:tabLst>
                          <a:tab pos="516890" algn="l"/>
                        </a:tabLst>
                      </a:pPr>
                      <a:r>
                        <a:rPr dirty="0" sz="800">
                          <a:latin typeface="Noto Sans CJK JP Regular"/>
                          <a:cs typeface="Noto Sans CJK JP Regular"/>
                        </a:rPr>
                        <a:t>℃	℃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67945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83210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08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080808"/>
                      </a:solidFill>
                      <a:prstDash val="solid"/>
                    </a:lnB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800" spc="65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인증</a:t>
                      </a:r>
                      <a:endParaRPr sz="8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080808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080808"/>
                      </a:solidFill>
                      <a:prstDash val="solid"/>
                    </a:lnT>
                    <a:lnB w="12700">
                      <a:solidFill>
                        <a:srgbClr val="08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080808"/>
                      </a:solidFill>
                      <a:prstDash val="solid"/>
                    </a:lnR>
                    <a:lnT w="12700">
                      <a:solidFill>
                        <a:srgbClr val="080808"/>
                      </a:solidFill>
                      <a:prstDash val="solid"/>
                    </a:lnT>
                    <a:lnB w="12700">
                      <a:solidFill>
                        <a:srgbClr val="08080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7" name="object 47"/>
          <p:cNvSpPr/>
          <p:nvPr/>
        </p:nvSpPr>
        <p:spPr>
          <a:xfrm>
            <a:off x="2393314" y="420877"/>
            <a:ext cx="459816" cy="13106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873630" y="672337"/>
            <a:ext cx="212598" cy="13106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41270" y="672337"/>
            <a:ext cx="1131290" cy="13106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61439" y="925321"/>
            <a:ext cx="475488" cy="13106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277491" y="925321"/>
            <a:ext cx="223519" cy="13106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445130" y="925321"/>
            <a:ext cx="739978" cy="13106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640077" y="1180210"/>
            <a:ext cx="1755521" cy="13106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263775" y="1443862"/>
            <a:ext cx="515112" cy="13106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38223" y="1707514"/>
            <a:ext cx="1136650" cy="13106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646173" y="1960498"/>
            <a:ext cx="1038085" cy="13106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314065" y="1960498"/>
            <a:ext cx="57912" cy="13106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393314" y="2209164"/>
            <a:ext cx="276148" cy="13106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44424" y="2440812"/>
            <a:ext cx="280416" cy="13106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129663" y="2440812"/>
            <a:ext cx="504063" cy="13106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577719" y="2440812"/>
            <a:ext cx="88392" cy="13106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621914" y="2440812"/>
            <a:ext cx="297180" cy="13106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81940" y="2661792"/>
            <a:ext cx="137160" cy="13106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50520" y="2661792"/>
            <a:ext cx="88392" cy="13106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94715" y="2661792"/>
            <a:ext cx="294640" cy="13106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28015" y="2896869"/>
            <a:ext cx="692924" cy="13106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394839" y="2896869"/>
            <a:ext cx="268224" cy="131063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69747" y="3137661"/>
            <a:ext cx="409308" cy="131063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939163" y="3137661"/>
            <a:ext cx="1168463" cy="13106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79831" y="3399789"/>
            <a:ext cx="587209" cy="13106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231696" y="3399789"/>
            <a:ext cx="2575052" cy="13106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53568" y="3663441"/>
            <a:ext cx="254000" cy="13106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898014" y="3666489"/>
            <a:ext cx="294436" cy="13106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396360" y="3666489"/>
            <a:ext cx="57912" cy="13106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32816" y="3918203"/>
            <a:ext cx="70103" cy="13106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396363" y="3915155"/>
            <a:ext cx="245744" cy="131063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349119" y="4165091"/>
            <a:ext cx="371601" cy="131063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365758" y="4424171"/>
            <a:ext cx="2308352" cy="13106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198242" y="4683505"/>
            <a:ext cx="88392" cy="13106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242439" y="4683505"/>
            <a:ext cx="155448" cy="13106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439035" y="4683505"/>
            <a:ext cx="302260" cy="13106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198242" y="4933441"/>
            <a:ext cx="88392" cy="131063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242439" y="4933441"/>
            <a:ext cx="155448" cy="131063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439035" y="4933441"/>
            <a:ext cx="302260" cy="131063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198242" y="5184952"/>
            <a:ext cx="648728" cy="131063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399286" y="5453481"/>
            <a:ext cx="2239264" cy="131063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69747" y="5736945"/>
            <a:ext cx="209296" cy="13106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934591" y="5735421"/>
            <a:ext cx="293369" cy="13106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169286" y="5735421"/>
            <a:ext cx="88392" cy="13106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213482" y="5735421"/>
            <a:ext cx="280416" cy="131064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423795" y="5735421"/>
            <a:ext cx="88392" cy="13106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467991" y="5735421"/>
            <a:ext cx="225551" cy="131064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637154" y="5735421"/>
            <a:ext cx="88392" cy="13106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681351" y="5735421"/>
            <a:ext cx="428459" cy="13106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74168" y="5987897"/>
            <a:ext cx="1276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Noto Sans CJK JP Regular"/>
                <a:cs typeface="Noto Sans CJK JP Regular"/>
              </a:rPr>
              <a:t>※</a:t>
            </a:r>
            <a:endParaRPr sz="800">
              <a:latin typeface="Noto Sans CJK JP Regular"/>
              <a:cs typeface="Noto Sans CJK JP Regular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96597" y="6016599"/>
            <a:ext cx="1505949" cy="9753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718565" y="6016599"/>
            <a:ext cx="2438645" cy="97536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601976" y="6162903"/>
            <a:ext cx="1039164" cy="9144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280403" y="4038600"/>
            <a:ext cx="112013" cy="150875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355079" y="4050791"/>
            <a:ext cx="212598" cy="131063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522719" y="4050791"/>
            <a:ext cx="1154061" cy="131063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280403" y="4235195"/>
            <a:ext cx="540283" cy="150875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753097" y="4247388"/>
            <a:ext cx="213359" cy="13106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913118" y="4235195"/>
            <a:ext cx="475487" cy="150875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280403" y="4430267"/>
            <a:ext cx="103632" cy="150875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358128" y="4442459"/>
            <a:ext cx="268604" cy="131063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573011" y="4430267"/>
            <a:ext cx="475488" cy="150875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288785" y="4664455"/>
            <a:ext cx="178307" cy="9144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473952" y="4625594"/>
            <a:ext cx="967930" cy="150876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867653" y="2303652"/>
            <a:ext cx="2195956" cy="164617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872098" y="447787"/>
            <a:ext cx="146050" cy="266700"/>
          </a:xfrm>
          <a:custGeom>
            <a:avLst/>
            <a:gdLst/>
            <a:ahLst/>
            <a:cxnLst/>
            <a:rect l="l" t="t" r="r" b="b"/>
            <a:pathLst>
              <a:path w="146050" h="266700">
                <a:moveTo>
                  <a:pt x="18599" y="198673"/>
                </a:moveTo>
                <a:lnTo>
                  <a:pt x="0" y="213673"/>
                </a:lnTo>
                <a:lnTo>
                  <a:pt x="6280" y="227105"/>
                </a:lnTo>
                <a:lnTo>
                  <a:pt x="13953" y="238700"/>
                </a:lnTo>
                <a:lnTo>
                  <a:pt x="52828" y="263534"/>
                </a:lnTo>
                <a:lnTo>
                  <a:pt x="74727" y="266328"/>
                </a:lnTo>
                <a:lnTo>
                  <a:pt x="88748" y="264960"/>
                </a:lnTo>
                <a:lnTo>
                  <a:pt x="102012" y="261124"/>
                </a:lnTo>
                <a:lnTo>
                  <a:pt x="113883" y="255221"/>
                </a:lnTo>
                <a:lnTo>
                  <a:pt x="123722" y="247654"/>
                </a:lnTo>
                <a:lnTo>
                  <a:pt x="127157" y="243675"/>
                </a:lnTo>
                <a:lnTo>
                  <a:pt x="71009" y="243675"/>
                </a:lnTo>
                <a:lnTo>
                  <a:pt x="57061" y="240862"/>
                </a:lnTo>
                <a:lnTo>
                  <a:pt x="43406" y="232424"/>
                </a:lnTo>
                <a:lnTo>
                  <a:pt x="30450" y="218361"/>
                </a:lnTo>
                <a:lnTo>
                  <a:pt x="18599" y="198673"/>
                </a:lnTo>
                <a:close/>
              </a:path>
              <a:path w="146050" h="266700">
                <a:moveTo>
                  <a:pt x="74727" y="0"/>
                </a:moveTo>
                <a:lnTo>
                  <a:pt x="66411" y="119"/>
                </a:lnTo>
                <a:lnTo>
                  <a:pt x="58446" y="956"/>
                </a:lnTo>
                <a:lnTo>
                  <a:pt x="51179" y="3227"/>
                </a:lnTo>
                <a:lnTo>
                  <a:pt x="44962" y="7651"/>
                </a:lnTo>
                <a:lnTo>
                  <a:pt x="37105" y="11098"/>
                </a:lnTo>
                <a:lnTo>
                  <a:pt x="17207" y="43617"/>
                </a:lnTo>
                <a:lnTo>
                  <a:pt x="14882" y="59991"/>
                </a:lnTo>
                <a:lnTo>
                  <a:pt x="15579" y="69065"/>
                </a:lnTo>
                <a:lnTo>
                  <a:pt x="32488" y="103905"/>
                </a:lnTo>
                <a:lnTo>
                  <a:pt x="67292" y="131329"/>
                </a:lnTo>
                <a:lnTo>
                  <a:pt x="80669" y="144071"/>
                </a:lnTo>
                <a:lnTo>
                  <a:pt x="108524" y="172652"/>
                </a:lnTo>
                <a:lnTo>
                  <a:pt x="115972" y="213673"/>
                </a:lnTo>
                <a:lnTo>
                  <a:pt x="112242" y="221327"/>
                </a:lnTo>
                <a:lnTo>
                  <a:pt x="108524" y="225001"/>
                </a:lnTo>
                <a:lnTo>
                  <a:pt x="101089" y="232653"/>
                </a:lnTo>
                <a:lnTo>
                  <a:pt x="78759" y="243675"/>
                </a:lnTo>
                <a:lnTo>
                  <a:pt x="127157" y="243675"/>
                </a:lnTo>
                <a:lnTo>
                  <a:pt x="133489" y="236341"/>
                </a:lnTo>
                <a:lnTo>
                  <a:pt x="140468" y="224656"/>
                </a:lnTo>
                <a:lnTo>
                  <a:pt x="144656" y="212224"/>
                </a:lnTo>
                <a:lnTo>
                  <a:pt x="146052" y="198673"/>
                </a:lnTo>
                <a:lnTo>
                  <a:pt x="145294" y="188102"/>
                </a:lnTo>
                <a:lnTo>
                  <a:pt x="142791" y="178621"/>
                </a:lnTo>
                <a:lnTo>
                  <a:pt x="138194" y="169830"/>
                </a:lnTo>
                <a:lnTo>
                  <a:pt x="131157" y="161326"/>
                </a:lnTo>
                <a:lnTo>
                  <a:pt x="124193" y="150074"/>
                </a:lnTo>
                <a:lnTo>
                  <a:pt x="89924" y="116325"/>
                </a:lnTo>
                <a:lnTo>
                  <a:pt x="60316" y="93551"/>
                </a:lnTo>
                <a:lnTo>
                  <a:pt x="56127" y="89999"/>
                </a:lnTo>
                <a:lnTo>
                  <a:pt x="48679" y="86329"/>
                </a:lnTo>
                <a:lnTo>
                  <a:pt x="45040" y="78825"/>
                </a:lnTo>
                <a:lnTo>
                  <a:pt x="44962" y="74995"/>
                </a:lnTo>
                <a:lnTo>
                  <a:pt x="41244" y="67655"/>
                </a:lnTo>
                <a:lnTo>
                  <a:pt x="41327" y="48507"/>
                </a:lnTo>
                <a:lnTo>
                  <a:pt x="44962" y="41317"/>
                </a:lnTo>
                <a:lnTo>
                  <a:pt x="48679" y="33665"/>
                </a:lnTo>
                <a:lnTo>
                  <a:pt x="54321" y="30970"/>
                </a:lnTo>
                <a:lnTo>
                  <a:pt x="60309" y="28619"/>
                </a:lnTo>
                <a:lnTo>
                  <a:pt x="66994" y="26956"/>
                </a:lnTo>
                <a:lnTo>
                  <a:pt x="74727" y="26325"/>
                </a:lnTo>
                <a:lnTo>
                  <a:pt x="128384" y="26325"/>
                </a:lnTo>
                <a:lnTo>
                  <a:pt x="124147" y="21615"/>
                </a:lnTo>
                <a:lnTo>
                  <a:pt x="83281" y="635"/>
                </a:lnTo>
                <a:lnTo>
                  <a:pt x="74727" y="0"/>
                </a:lnTo>
                <a:close/>
              </a:path>
              <a:path w="146050" h="266700">
                <a:moveTo>
                  <a:pt x="128384" y="26325"/>
                </a:moveTo>
                <a:lnTo>
                  <a:pt x="89924" y="26325"/>
                </a:lnTo>
                <a:lnTo>
                  <a:pt x="97359" y="29995"/>
                </a:lnTo>
                <a:lnTo>
                  <a:pt x="101380" y="35744"/>
                </a:lnTo>
                <a:lnTo>
                  <a:pt x="107170" y="41782"/>
                </a:lnTo>
                <a:lnTo>
                  <a:pt x="113716" y="48507"/>
                </a:lnTo>
                <a:lnTo>
                  <a:pt x="120004" y="56321"/>
                </a:lnTo>
                <a:lnTo>
                  <a:pt x="142322" y="41317"/>
                </a:lnTo>
                <a:lnTo>
                  <a:pt x="132377" y="30764"/>
                </a:lnTo>
                <a:lnTo>
                  <a:pt x="128384" y="26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8055665" y="515442"/>
            <a:ext cx="191317" cy="198673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284498" y="515442"/>
            <a:ext cx="191317" cy="198673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8378140" y="339101"/>
            <a:ext cx="363855" cy="393700"/>
          </a:xfrm>
          <a:custGeom>
            <a:avLst/>
            <a:gdLst/>
            <a:ahLst/>
            <a:cxnLst/>
            <a:rect l="l" t="t" r="r" b="b"/>
            <a:pathLst>
              <a:path w="363854" h="393700">
                <a:moveTo>
                  <a:pt x="323003" y="348687"/>
                </a:moveTo>
                <a:lnTo>
                  <a:pt x="281292" y="348687"/>
                </a:lnTo>
                <a:lnTo>
                  <a:pt x="315064" y="393688"/>
                </a:lnTo>
                <a:lnTo>
                  <a:pt x="360052" y="393688"/>
                </a:lnTo>
                <a:lnTo>
                  <a:pt x="323003" y="348687"/>
                </a:lnTo>
                <a:close/>
              </a:path>
              <a:path w="363854" h="393700">
                <a:moveTo>
                  <a:pt x="116287" y="326339"/>
                </a:moveTo>
                <a:lnTo>
                  <a:pt x="122619" y="367136"/>
                </a:lnTo>
                <a:lnTo>
                  <a:pt x="162026" y="374263"/>
                </a:lnTo>
                <a:lnTo>
                  <a:pt x="183882" y="375014"/>
                </a:lnTo>
                <a:lnTo>
                  <a:pt x="209114" y="373527"/>
                </a:lnTo>
                <a:lnTo>
                  <a:pt x="233957" y="368854"/>
                </a:lnTo>
                <a:lnTo>
                  <a:pt x="258115" y="360679"/>
                </a:lnTo>
                <a:lnTo>
                  <a:pt x="281292" y="348687"/>
                </a:lnTo>
                <a:lnTo>
                  <a:pt x="323003" y="348687"/>
                </a:lnTo>
                <a:lnTo>
                  <a:pt x="316954" y="341340"/>
                </a:lnTo>
                <a:lnTo>
                  <a:pt x="180164" y="341340"/>
                </a:lnTo>
                <a:lnTo>
                  <a:pt x="163813" y="340546"/>
                </a:lnTo>
                <a:lnTo>
                  <a:pt x="148221" y="337972"/>
                </a:lnTo>
                <a:lnTo>
                  <a:pt x="132631" y="333332"/>
                </a:lnTo>
                <a:lnTo>
                  <a:pt x="116287" y="326339"/>
                </a:lnTo>
                <a:close/>
              </a:path>
              <a:path w="363854" h="393700">
                <a:moveTo>
                  <a:pt x="221434" y="217359"/>
                </a:moveTo>
                <a:lnTo>
                  <a:pt x="176434" y="217359"/>
                </a:lnTo>
                <a:lnTo>
                  <a:pt x="258861" y="322359"/>
                </a:lnTo>
                <a:lnTo>
                  <a:pt x="241240" y="330104"/>
                </a:lnTo>
                <a:lnTo>
                  <a:pt x="222230" y="336097"/>
                </a:lnTo>
                <a:lnTo>
                  <a:pt x="201862" y="339967"/>
                </a:lnTo>
                <a:lnTo>
                  <a:pt x="180164" y="341340"/>
                </a:lnTo>
                <a:lnTo>
                  <a:pt x="316954" y="341340"/>
                </a:lnTo>
                <a:lnTo>
                  <a:pt x="307629" y="330013"/>
                </a:lnTo>
                <a:lnTo>
                  <a:pt x="320896" y="313587"/>
                </a:lnTo>
                <a:lnTo>
                  <a:pt x="331034" y="300012"/>
                </a:lnTo>
                <a:lnTo>
                  <a:pt x="284946" y="300012"/>
                </a:lnTo>
                <a:lnTo>
                  <a:pt x="221434" y="217359"/>
                </a:lnTo>
                <a:close/>
              </a:path>
              <a:path w="363854" h="393700">
                <a:moveTo>
                  <a:pt x="287942" y="33678"/>
                </a:moveTo>
                <a:lnTo>
                  <a:pt x="183882" y="33678"/>
                </a:lnTo>
                <a:lnTo>
                  <a:pt x="201246" y="35108"/>
                </a:lnTo>
                <a:lnTo>
                  <a:pt x="219402" y="39379"/>
                </a:lnTo>
                <a:lnTo>
                  <a:pt x="255207" y="56333"/>
                </a:lnTo>
                <a:lnTo>
                  <a:pt x="288869" y="80211"/>
                </a:lnTo>
                <a:lnTo>
                  <a:pt x="311284" y="112356"/>
                </a:lnTo>
                <a:lnTo>
                  <a:pt x="324815" y="148594"/>
                </a:lnTo>
                <a:lnTo>
                  <a:pt x="329934" y="187351"/>
                </a:lnTo>
                <a:lnTo>
                  <a:pt x="327140" y="219720"/>
                </a:lnTo>
                <a:lnTo>
                  <a:pt x="318734" y="249307"/>
                </a:lnTo>
                <a:lnTo>
                  <a:pt x="304682" y="276081"/>
                </a:lnTo>
                <a:lnTo>
                  <a:pt x="284946" y="300012"/>
                </a:lnTo>
                <a:lnTo>
                  <a:pt x="331034" y="300012"/>
                </a:lnTo>
                <a:lnTo>
                  <a:pt x="352617" y="262359"/>
                </a:lnTo>
                <a:lnTo>
                  <a:pt x="363706" y="229673"/>
                </a:lnTo>
                <a:lnTo>
                  <a:pt x="363706" y="148372"/>
                </a:lnTo>
                <a:lnTo>
                  <a:pt x="353940" y="114844"/>
                </a:lnTo>
                <a:lnTo>
                  <a:pt x="337503" y="83652"/>
                </a:lnTo>
                <a:lnTo>
                  <a:pt x="315064" y="56333"/>
                </a:lnTo>
                <a:lnTo>
                  <a:pt x="287942" y="33678"/>
                </a:lnTo>
                <a:close/>
              </a:path>
              <a:path w="363854" h="393700">
                <a:moveTo>
                  <a:pt x="180164" y="0"/>
                </a:moveTo>
                <a:lnTo>
                  <a:pt x="132256" y="6047"/>
                </a:lnTo>
                <a:lnTo>
                  <a:pt x="89924" y="26325"/>
                </a:lnTo>
                <a:lnTo>
                  <a:pt x="50704" y="54377"/>
                </a:lnTo>
                <a:lnTo>
                  <a:pt x="22645" y="93682"/>
                </a:lnTo>
                <a:lnTo>
                  <a:pt x="3497" y="137504"/>
                </a:lnTo>
                <a:lnTo>
                  <a:pt x="0" y="153685"/>
                </a:lnTo>
                <a:lnTo>
                  <a:pt x="37527" y="161337"/>
                </a:lnTo>
                <a:lnTo>
                  <a:pt x="38810" y="147784"/>
                </a:lnTo>
                <a:lnTo>
                  <a:pt x="42215" y="135353"/>
                </a:lnTo>
                <a:lnTo>
                  <a:pt x="64588" y="94172"/>
                </a:lnTo>
                <a:lnTo>
                  <a:pt x="92616" y="66077"/>
                </a:lnTo>
                <a:lnTo>
                  <a:pt x="126278" y="46463"/>
                </a:lnTo>
                <a:lnTo>
                  <a:pt x="164175" y="35108"/>
                </a:lnTo>
                <a:lnTo>
                  <a:pt x="183882" y="33678"/>
                </a:lnTo>
                <a:lnTo>
                  <a:pt x="287942" y="33678"/>
                </a:lnTo>
                <a:lnTo>
                  <a:pt x="285506" y="31643"/>
                </a:lnTo>
                <a:lnTo>
                  <a:pt x="253167" y="14044"/>
                </a:lnTo>
                <a:lnTo>
                  <a:pt x="218051" y="3506"/>
                </a:lnTo>
                <a:lnTo>
                  <a:pt x="1801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7497605" y="341300"/>
            <a:ext cx="205740" cy="391795"/>
          </a:xfrm>
          <a:custGeom>
            <a:avLst/>
            <a:gdLst/>
            <a:ahLst/>
            <a:cxnLst/>
            <a:rect l="l" t="t" r="r" b="b"/>
            <a:pathLst>
              <a:path w="205740" h="391795">
                <a:moveTo>
                  <a:pt x="131598" y="35452"/>
                </a:moveTo>
                <a:lnTo>
                  <a:pt x="35621" y="35452"/>
                </a:lnTo>
                <a:lnTo>
                  <a:pt x="55582" y="47305"/>
                </a:lnTo>
                <a:lnTo>
                  <a:pt x="61136" y="74865"/>
                </a:lnTo>
                <a:lnTo>
                  <a:pt x="50511" y="118308"/>
                </a:lnTo>
                <a:lnTo>
                  <a:pt x="21938" y="177812"/>
                </a:lnTo>
                <a:lnTo>
                  <a:pt x="0" y="239852"/>
                </a:lnTo>
                <a:lnTo>
                  <a:pt x="1682" y="291137"/>
                </a:lnTo>
                <a:lnTo>
                  <a:pt x="19945" y="331637"/>
                </a:lnTo>
                <a:lnTo>
                  <a:pt x="47749" y="361322"/>
                </a:lnTo>
                <a:lnTo>
                  <a:pt x="109525" y="390489"/>
                </a:lnTo>
                <a:lnTo>
                  <a:pt x="133292" y="391604"/>
                </a:lnTo>
                <a:lnTo>
                  <a:pt x="161303" y="381411"/>
                </a:lnTo>
                <a:lnTo>
                  <a:pt x="205505" y="357814"/>
                </a:lnTo>
                <a:lnTo>
                  <a:pt x="150746" y="348350"/>
                </a:lnTo>
                <a:lnTo>
                  <a:pt x="116066" y="332594"/>
                </a:lnTo>
                <a:lnTo>
                  <a:pt x="98120" y="310213"/>
                </a:lnTo>
                <a:lnTo>
                  <a:pt x="93562" y="280876"/>
                </a:lnTo>
                <a:lnTo>
                  <a:pt x="99044" y="244250"/>
                </a:lnTo>
                <a:lnTo>
                  <a:pt x="111221" y="200003"/>
                </a:lnTo>
                <a:lnTo>
                  <a:pt x="126746" y="147804"/>
                </a:lnTo>
                <a:lnTo>
                  <a:pt x="139138" y="71606"/>
                </a:lnTo>
                <a:lnTo>
                  <a:pt x="131598" y="35452"/>
                </a:lnTo>
                <a:close/>
              </a:path>
              <a:path w="205740" h="391795">
                <a:moveTo>
                  <a:pt x="50021" y="0"/>
                </a:moveTo>
                <a:lnTo>
                  <a:pt x="34488" y="3427"/>
                </a:lnTo>
                <a:lnTo>
                  <a:pt x="21050" y="15294"/>
                </a:lnTo>
                <a:lnTo>
                  <a:pt x="3023" y="39130"/>
                </a:lnTo>
                <a:lnTo>
                  <a:pt x="35621" y="35452"/>
                </a:lnTo>
                <a:lnTo>
                  <a:pt x="131598" y="35452"/>
                </a:lnTo>
                <a:lnTo>
                  <a:pt x="130076" y="28152"/>
                </a:lnTo>
                <a:lnTo>
                  <a:pt x="106246" y="7943"/>
                </a:lnTo>
                <a:lnTo>
                  <a:pt x="74336" y="1483"/>
                </a:lnTo>
                <a:lnTo>
                  <a:pt x="500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7301865" y="192768"/>
            <a:ext cx="544195" cy="521970"/>
          </a:xfrm>
          <a:custGeom>
            <a:avLst/>
            <a:gdLst/>
            <a:ahLst/>
            <a:cxnLst/>
            <a:rect l="l" t="t" r="r" b="b"/>
            <a:pathLst>
              <a:path w="544195" h="521970">
                <a:moveTo>
                  <a:pt x="277522" y="0"/>
                </a:moveTo>
                <a:lnTo>
                  <a:pt x="228635" y="0"/>
                </a:lnTo>
                <a:lnTo>
                  <a:pt x="221288" y="650"/>
                </a:lnTo>
                <a:lnTo>
                  <a:pt x="175468" y="13120"/>
                </a:lnTo>
                <a:lnTo>
                  <a:pt x="133356" y="32998"/>
                </a:lnTo>
                <a:lnTo>
                  <a:pt x="95692" y="59542"/>
                </a:lnTo>
                <a:lnTo>
                  <a:pt x="63216" y="92013"/>
                </a:lnTo>
                <a:lnTo>
                  <a:pt x="36669" y="129669"/>
                </a:lnTo>
                <a:lnTo>
                  <a:pt x="16790" y="171769"/>
                </a:lnTo>
                <a:lnTo>
                  <a:pt x="4321" y="217573"/>
                </a:lnTo>
                <a:lnTo>
                  <a:pt x="0" y="266340"/>
                </a:lnTo>
                <a:lnTo>
                  <a:pt x="4286" y="315906"/>
                </a:lnTo>
                <a:lnTo>
                  <a:pt x="16721" y="362648"/>
                </a:lnTo>
                <a:lnTo>
                  <a:pt x="36666" y="405631"/>
                </a:lnTo>
                <a:lnTo>
                  <a:pt x="63484" y="443919"/>
                </a:lnTo>
                <a:lnTo>
                  <a:pt x="96538" y="476578"/>
                </a:lnTo>
                <a:lnTo>
                  <a:pt x="135189" y="502673"/>
                </a:lnTo>
                <a:lnTo>
                  <a:pt x="99484" y="469840"/>
                </a:lnTo>
                <a:lnTo>
                  <a:pt x="72325" y="428970"/>
                </a:lnTo>
                <a:lnTo>
                  <a:pt x="55048" y="381787"/>
                </a:lnTo>
                <a:lnTo>
                  <a:pt x="48992" y="330014"/>
                </a:lnTo>
                <a:lnTo>
                  <a:pt x="54094" y="281732"/>
                </a:lnTo>
                <a:lnTo>
                  <a:pt x="68699" y="237338"/>
                </a:lnTo>
                <a:lnTo>
                  <a:pt x="91754" y="197944"/>
                </a:lnTo>
                <a:lnTo>
                  <a:pt x="122209" y="164666"/>
                </a:lnTo>
                <a:lnTo>
                  <a:pt x="159010" y="138617"/>
                </a:lnTo>
                <a:lnTo>
                  <a:pt x="201106" y="120913"/>
                </a:lnTo>
                <a:lnTo>
                  <a:pt x="247444" y="112666"/>
                </a:lnTo>
                <a:lnTo>
                  <a:pt x="234941" y="102842"/>
                </a:lnTo>
                <a:lnTo>
                  <a:pt x="225582" y="90580"/>
                </a:lnTo>
                <a:lnTo>
                  <a:pt x="219712" y="76196"/>
                </a:lnTo>
                <a:lnTo>
                  <a:pt x="217679" y="60003"/>
                </a:lnTo>
                <a:lnTo>
                  <a:pt x="222277" y="36425"/>
                </a:lnTo>
                <a:lnTo>
                  <a:pt x="234928" y="17376"/>
                </a:lnTo>
                <a:lnTo>
                  <a:pt x="253915" y="4640"/>
                </a:lnTo>
                <a:lnTo>
                  <a:pt x="277522" y="0"/>
                </a:lnTo>
                <a:close/>
              </a:path>
              <a:path w="544195" h="521970">
                <a:moveTo>
                  <a:pt x="311628" y="0"/>
                </a:moveTo>
                <a:lnTo>
                  <a:pt x="277526" y="0"/>
                </a:lnTo>
                <a:lnTo>
                  <a:pt x="299026" y="4640"/>
                </a:lnTo>
                <a:lnTo>
                  <a:pt x="317014" y="17376"/>
                </a:lnTo>
                <a:lnTo>
                  <a:pt x="329365" y="36425"/>
                </a:lnTo>
                <a:lnTo>
                  <a:pt x="333954" y="60003"/>
                </a:lnTo>
                <a:lnTo>
                  <a:pt x="331289" y="76712"/>
                </a:lnTo>
                <a:lnTo>
                  <a:pt x="324030" y="91957"/>
                </a:lnTo>
                <a:lnTo>
                  <a:pt x="313284" y="104391"/>
                </a:lnTo>
                <a:lnTo>
                  <a:pt x="300156" y="112666"/>
                </a:lnTo>
                <a:lnTo>
                  <a:pt x="343325" y="123531"/>
                </a:lnTo>
                <a:lnTo>
                  <a:pt x="382383" y="142660"/>
                </a:lnTo>
                <a:lnTo>
                  <a:pt x="416407" y="169132"/>
                </a:lnTo>
                <a:lnTo>
                  <a:pt x="444475" y="202025"/>
                </a:lnTo>
                <a:lnTo>
                  <a:pt x="465665" y="240417"/>
                </a:lnTo>
                <a:lnTo>
                  <a:pt x="479055" y="283387"/>
                </a:lnTo>
                <a:lnTo>
                  <a:pt x="483724" y="330014"/>
                </a:lnTo>
                <a:lnTo>
                  <a:pt x="478509" y="378039"/>
                </a:lnTo>
                <a:lnTo>
                  <a:pt x="463590" y="422227"/>
                </a:lnTo>
                <a:lnTo>
                  <a:pt x="440053" y="461537"/>
                </a:lnTo>
                <a:lnTo>
                  <a:pt x="408984" y="494924"/>
                </a:lnTo>
                <a:lnTo>
                  <a:pt x="371469" y="521347"/>
                </a:lnTo>
                <a:lnTo>
                  <a:pt x="412849" y="500313"/>
                </a:lnTo>
                <a:lnTo>
                  <a:pt x="449856" y="473067"/>
                </a:lnTo>
                <a:lnTo>
                  <a:pt x="481764" y="440257"/>
                </a:lnTo>
                <a:lnTo>
                  <a:pt x="507846" y="402531"/>
                </a:lnTo>
                <a:lnTo>
                  <a:pt x="527375" y="360537"/>
                </a:lnTo>
                <a:lnTo>
                  <a:pt x="539626" y="314924"/>
                </a:lnTo>
                <a:lnTo>
                  <a:pt x="543871" y="266340"/>
                </a:lnTo>
                <a:lnTo>
                  <a:pt x="539423" y="217573"/>
                </a:lnTo>
                <a:lnTo>
                  <a:pt x="526612" y="171769"/>
                </a:lnTo>
                <a:lnTo>
                  <a:pt x="506239" y="129669"/>
                </a:lnTo>
                <a:lnTo>
                  <a:pt x="479107" y="92013"/>
                </a:lnTo>
                <a:lnTo>
                  <a:pt x="446015" y="59542"/>
                </a:lnTo>
                <a:lnTo>
                  <a:pt x="407765" y="32998"/>
                </a:lnTo>
                <a:lnTo>
                  <a:pt x="365157" y="13120"/>
                </a:lnTo>
                <a:lnTo>
                  <a:pt x="318994" y="650"/>
                </a:lnTo>
                <a:lnTo>
                  <a:pt x="3116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7530696" y="196450"/>
            <a:ext cx="93654" cy="97650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6917" y="167131"/>
            <a:ext cx="6502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60">
                <a:latin typeface="Noto Sans CJK JP Regular"/>
                <a:cs typeface="Noto Sans CJK JP Regular"/>
              </a:rPr>
              <a:t>품질보증서</a:t>
            </a:r>
            <a:endParaRPr sz="10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1526" y="3868927"/>
            <a:ext cx="6934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65">
                <a:latin typeface="Noto Sans CJK JP Regular"/>
                <a:cs typeface="Noto Sans CJK JP Regular"/>
              </a:rPr>
              <a:t>제품</a:t>
            </a:r>
            <a:r>
              <a:rPr dirty="0" sz="1000" spc="15">
                <a:latin typeface="Noto Sans CJK JP Regular"/>
                <a:cs typeface="Noto Sans CJK JP Regular"/>
              </a:rPr>
              <a:t> </a:t>
            </a:r>
            <a:r>
              <a:rPr dirty="0" sz="1000" spc="65">
                <a:latin typeface="Noto Sans CJK JP Regular"/>
                <a:cs typeface="Noto Sans CJK JP Regular"/>
              </a:rPr>
              <a:t>사이즈</a:t>
            </a:r>
            <a:endParaRPr sz="10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64226" y="4040123"/>
            <a:ext cx="664845" cy="0"/>
          </a:xfrm>
          <a:custGeom>
            <a:avLst/>
            <a:gdLst/>
            <a:ahLst/>
            <a:cxnLst/>
            <a:rect l="l" t="t" r="r" b="b"/>
            <a:pathLst>
              <a:path w="664845" h="0">
                <a:moveTo>
                  <a:pt x="0" y="0"/>
                </a:moveTo>
                <a:lnTo>
                  <a:pt x="664768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051297" y="145796"/>
            <a:ext cx="5257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60">
                <a:latin typeface="Noto Sans CJK JP Regular"/>
                <a:cs typeface="Noto Sans CJK JP Regular"/>
              </a:rPr>
              <a:t>주의사항</a:t>
            </a:r>
            <a:endParaRPr sz="10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63997" y="316991"/>
            <a:ext cx="499109" cy="0"/>
          </a:xfrm>
          <a:custGeom>
            <a:avLst/>
            <a:gdLst/>
            <a:ahLst/>
            <a:cxnLst/>
            <a:rect l="l" t="t" r="r" b="b"/>
            <a:pathLst>
              <a:path w="499110" h="0">
                <a:moveTo>
                  <a:pt x="0" y="0"/>
                </a:moveTo>
                <a:lnTo>
                  <a:pt x="4986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492496" y="840993"/>
            <a:ext cx="1907539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717675" algn="l"/>
              </a:tabLst>
            </a:pPr>
            <a:r>
              <a:rPr dirty="0" baseline="3968" sz="1050" spc="75">
                <a:latin typeface="Noto Sans CJK JP Regular"/>
                <a:cs typeface="Noto Sans CJK JP Regular"/>
              </a:rPr>
              <a:t>경고</a:t>
            </a:r>
            <a:r>
              <a:rPr dirty="0" baseline="3968" sz="1050" spc="75">
                <a:latin typeface="Noto Sans CJK JP Regular"/>
                <a:cs typeface="Noto Sans CJK JP Regular"/>
              </a:rPr>
              <a:t>	</a:t>
            </a:r>
            <a:r>
              <a:rPr dirty="0" sz="700" spc="50">
                <a:latin typeface="Noto Sans CJK JP Regular"/>
                <a:cs typeface="Noto Sans CJK JP Regular"/>
              </a:rPr>
              <a:t>주의</a:t>
            </a:r>
            <a:endParaRPr sz="7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39614" y="1097635"/>
            <a:ext cx="3865245" cy="23939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66675" rIns="0" bIns="0" rtlCol="0" vert="horz">
            <a:spAutoFit/>
          </a:bodyPr>
          <a:lstStyle/>
          <a:p>
            <a:pPr marL="640080">
              <a:lnSpc>
                <a:spcPct val="100000"/>
              </a:lnSpc>
              <a:spcBef>
                <a:spcPts val="525"/>
              </a:spcBef>
            </a:pPr>
            <a:r>
              <a:rPr dirty="0" sz="1000" spc="75">
                <a:latin typeface="Noto Sans CJK JP Regular"/>
                <a:cs typeface="Noto Sans CJK JP Regular"/>
              </a:rPr>
              <a:t>경</a:t>
            </a:r>
            <a:r>
              <a:rPr dirty="0" sz="1000" spc="80">
                <a:latin typeface="Noto Sans CJK JP Regular"/>
                <a:cs typeface="Noto Sans CJK JP Regular"/>
              </a:rPr>
              <a:t> </a:t>
            </a:r>
            <a:r>
              <a:rPr dirty="0" sz="1000" spc="75">
                <a:latin typeface="Noto Sans CJK JP Regular"/>
                <a:cs typeface="Noto Sans CJK JP Regular"/>
              </a:rPr>
              <a:t>고</a:t>
            </a:r>
            <a:endParaRPr sz="1000">
              <a:latin typeface="Noto Sans CJK JP Regular"/>
              <a:cs typeface="Noto Sans CJK JP Regular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07451" y="337565"/>
          <a:ext cx="4218305" cy="5872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985"/>
                <a:gridCol w="264795"/>
                <a:gridCol w="1051559"/>
                <a:gridCol w="386080"/>
                <a:gridCol w="570864"/>
                <a:gridCol w="88264"/>
                <a:gridCol w="1033779"/>
                <a:gridCol w="36195"/>
              </a:tblGrid>
              <a:tr h="19939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351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1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0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1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621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256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336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6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0447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1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351155">
                <a:tc gridSpan="2"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6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245110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35115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35115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180340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35115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20447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180340">
                <a:tc gridSpan="3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180340"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353060">
                <a:tc gridSpan="2"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5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353060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35115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180340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  <a:tr h="18097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063997" y="337057"/>
            <a:ext cx="3870071" cy="150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063997" y="483361"/>
            <a:ext cx="1269923" cy="15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53914" y="722756"/>
            <a:ext cx="3565525" cy="0"/>
          </a:xfrm>
          <a:custGeom>
            <a:avLst/>
            <a:gdLst/>
            <a:ahLst/>
            <a:cxnLst/>
            <a:rect l="l" t="t" r="r" b="b"/>
            <a:pathLst>
              <a:path w="3565525" h="0">
                <a:moveTo>
                  <a:pt x="0" y="0"/>
                </a:moveTo>
                <a:lnTo>
                  <a:pt x="3565016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56708" y="725042"/>
            <a:ext cx="0" cy="299720"/>
          </a:xfrm>
          <a:custGeom>
            <a:avLst/>
            <a:gdLst/>
            <a:ahLst/>
            <a:cxnLst/>
            <a:rect l="l" t="t" r="r" b="b"/>
            <a:pathLst>
              <a:path w="0" h="299719">
                <a:moveTo>
                  <a:pt x="0" y="299212"/>
                </a:moveTo>
                <a:lnTo>
                  <a:pt x="0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936485" y="725042"/>
            <a:ext cx="0" cy="299720"/>
          </a:xfrm>
          <a:custGeom>
            <a:avLst/>
            <a:gdLst/>
            <a:ahLst/>
            <a:cxnLst/>
            <a:rect l="l" t="t" r="r" b="b"/>
            <a:pathLst>
              <a:path w="0" h="299719">
                <a:moveTo>
                  <a:pt x="0" y="299212"/>
                </a:moveTo>
                <a:lnTo>
                  <a:pt x="0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716136" y="725042"/>
            <a:ext cx="0" cy="299720"/>
          </a:xfrm>
          <a:custGeom>
            <a:avLst/>
            <a:gdLst/>
            <a:ahLst/>
            <a:cxnLst/>
            <a:rect l="l" t="t" r="r" b="b"/>
            <a:pathLst>
              <a:path w="0" h="299719">
                <a:moveTo>
                  <a:pt x="0" y="299212"/>
                </a:moveTo>
                <a:lnTo>
                  <a:pt x="0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153914" y="1026413"/>
            <a:ext cx="3565525" cy="0"/>
          </a:xfrm>
          <a:custGeom>
            <a:avLst/>
            <a:gdLst/>
            <a:ahLst/>
            <a:cxnLst/>
            <a:rect l="l" t="t" r="r" b="b"/>
            <a:pathLst>
              <a:path w="3565525" h="0">
                <a:moveTo>
                  <a:pt x="0" y="0"/>
                </a:moveTo>
                <a:lnTo>
                  <a:pt x="3565016" y="0"/>
                </a:lnTo>
              </a:path>
            </a:pathLst>
          </a:custGeom>
          <a:ln w="539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5030089" y="1373987"/>
          <a:ext cx="3827145" cy="2304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45"/>
                <a:gridCol w="899794"/>
                <a:gridCol w="920114"/>
                <a:gridCol w="920750"/>
                <a:gridCol w="900429"/>
              </a:tblGrid>
              <a:tr h="1056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80808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808080"/>
                      </a:solidFill>
                      <a:prstDash val="solid"/>
                    </a:lnL>
                    <a:lnR w="1905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808080"/>
                      </a:solidFill>
                      <a:prstDash val="solid"/>
                    </a:lnT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808080"/>
                      </a:solidFill>
                      <a:prstDash val="solid"/>
                    </a:lnL>
                    <a:lnR w="1905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808080"/>
                      </a:solidFill>
                      <a:prstDash val="solid"/>
                    </a:lnT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808080"/>
                      </a:solidFill>
                      <a:prstDash val="solid"/>
                    </a:lnL>
                    <a:lnR w="1905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808080"/>
                      </a:solidFill>
                      <a:prstDash val="solid"/>
                    </a:lnT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808080"/>
                      </a:solidFill>
                      <a:prstDash val="solid"/>
                    </a:lnL>
                    <a:lnR w="1905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808080"/>
                      </a:solidFill>
                      <a:prstDash val="solid"/>
                    </a:lnT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79400">
                <a:tc gridSpan="5">
                  <a:txBody>
                    <a:bodyPr/>
                    <a:lstStyle/>
                    <a:p>
                      <a:pPr marL="63881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000" spc="75">
                          <a:latin typeface="Noto Sans CJK JP Regular"/>
                          <a:cs typeface="Noto Sans CJK JP Regular"/>
                        </a:rPr>
                        <a:t>주</a:t>
                      </a:r>
                      <a:r>
                        <a:rPr dirty="0" sz="1000" spc="80"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dirty="0" sz="1000" spc="75">
                          <a:latin typeface="Noto Sans CJK JP Regular"/>
                          <a:cs typeface="Noto Sans CJK JP Regular"/>
                        </a:rPr>
                        <a:t>의</a:t>
                      </a:r>
                      <a:endParaRPr sz="10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 marT="8191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48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808080"/>
                      </a:solidFill>
                      <a:prstDash val="solid"/>
                    </a:lnL>
                    <a:lnR w="1905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808080"/>
                      </a:solidFill>
                      <a:prstDash val="solid"/>
                    </a:lnT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808080"/>
                      </a:solidFill>
                      <a:prstDash val="solid"/>
                    </a:lnL>
                    <a:lnR w="1905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808080"/>
                      </a:solidFill>
                      <a:prstDash val="solid"/>
                    </a:lnT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808080"/>
                      </a:solidFill>
                      <a:prstDash val="solid"/>
                    </a:lnL>
                    <a:lnR w="1905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808080"/>
                      </a:solidFill>
                      <a:prstDash val="solid"/>
                    </a:lnT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808080"/>
                      </a:solidFill>
                      <a:prstDash val="solid"/>
                    </a:lnL>
                    <a:lnR w="19050">
                      <a:solidFill>
                        <a:srgbClr val="808080"/>
                      </a:solidFill>
                      <a:prstDash val="solid"/>
                    </a:lnR>
                    <a:lnT w="19050">
                      <a:solidFill>
                        <a:srgbClr val="808080"/>
                      </a:solidFill>
                      <a:prstDash val="solid"/>
                    </a:lnT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5189728" y="796416"/>
            <a:ext cx="238760" cy="179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970903" y="799718"/>
            <a:ext cx="220599" cy="1811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801867" y="812545"/>
            <a:ext cx="1123264" cy="112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85103" y="922273"/>
            <a:ext cx="1036281" cy="112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763766" y="922273"/>
            <a:ext cx="83311" cy="1127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501381" y="807973"/>
            <a:ext cx="1264805" cy="2225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33161" y="1414906"/>
            <a:ext cx="839139" cy="1127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33161" y="1517014"/>
            <a:ext cx="823290" cy="1127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33161" y="1620646"/>
            <a:ext cx="210312" cy="1127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33161" y="1722754"/>
            <a:ext cx="154432" cy="1127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48985" y="1722754"/>
            <a:ext cx="725208" cy="1127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233161" y="1824862"/>
            <a:ext cx="438912" cy="1127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617464" y="1824862"/>
            <a:ext cx="148589" cy="11277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716523" y="1824862"/>
            <a:ext cx="356615" cy="11277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233161" y="1928494"/>
            <a:ext cx="712800" cy="11277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233161" y="2030602"/>
            <a:ext cx="809459" cy="1127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233161" y="2132964"/>
            <a:ext cx="140208" cy="1127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323078" y="2132964"/>
            <a:ext cx="210312" cy="11277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483352" y="2132964"/>
            <a:ext cx="581151" cy="11277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233161" y="2236596"/>
            <a:ext cx="210312" cy="1127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164579" y="1419478"/>
            <a:ext cx="855408" cy="2225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164579" y="1638934"/>
            <a:ext cx="280415" cy="1127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164579" y="1884298"/>
            <a:ext cx="855408" cy="22250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164579" y="2105532"/>
            <a:ext cx="210312" cy="1127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304788" y="2102484"/>
            <a:ext cx="68579" cy="11277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088378" y="1419478"/>
            <a:ext cx="210311" cy="11277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228585" y="1419478"/>
            <a:ext cx="720509" cy="11277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088378" y="1529206"/>
            <a:ext cx="855408" cy="11277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088378" y="1638934"/>
            <a:ext cx="210311" cy="11277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088378" y="1884298"/>
            <a:ext cx="855408" cy="22250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092950" y="2130678"/>
            <a:ext cx="220218" cy="6857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016875" y="1424050"/>
            <a:ext cx="875106" cy="11277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016875" y="1533778"/>
            <a:ext cx="855408" cy="11277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016875" y="1643506"/>
            <a:ext cx="140207" cy="11277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020684" y="1914016"/>
            <a:ext cx="151638" cy="7543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182229" y="1914016"/>
            <a:ext cx="150114" cy="7543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8336915" y="1888870"/>
            <a:ext cx="550697" cy="11277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022208" y="2023744"/>
            <a:ext cx="219456" cy="6857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252973" y="2782188"/>
            <a:ext cx="193039" cy="11277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397753" y="2782188"/>
            <a:ext cx="701065" cy="11277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252973" y="2891916"/>
            <a:ext cx="842276" cy="11277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252973" y="3002025"/>
            <a:ext cx="725208" cy="11277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252973" y="3247389"/>
            <a:ext cx="861974" cy="11277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252973" y="3357117"/>
            <a:ext cx="350520" cy="11277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161532" y="2782188"/>
            <a:ext cx="857580" cy="11277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161532" y="2891916"/>
            <a:ext cx="842276" cy="11277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161532" y="3002025"/>
            <a:ext cx="510920" cy="112775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161532" y="3247389"/>
            <a:ext cx="842276" cy="112775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161532" y="3357117"/>
            <a:ext cx="356615" cy="112775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079233" y="2782188"/>
            <a:ext cx="853770" cy="11277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079233" y="2891916"/>
            <a:ext cx="861974" cy="112775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079233" y="3002025"/>
            <a:ext cx="280416" cy="112775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994015" y="2780664"/>
            <a:ext cx="847293" cy="112775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994015" y="2890392"/>
            <a:ext cx="842276" cy="11277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7994015" y="3000501"/>
            <a:ext cx="499872" cy="112775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994015" y="3221481"/>
            <a:ext cx="853770" cy="112775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994015" y="3331209"/>
            <a:ext cx="725208" cy="112775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06679" y="2001646"/>
            <a:ext cx="766699" cy="150875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266748" y="2207640"/>
            <a:ext cx="375919" cy="1508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582166" y="2207640"/>
            <a:ext cx="373888" cy="150875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896491" y="2207640"/>
            <a:ext cx="278892" cy="150875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445128" y="2207640"/>
            <a:ext cx="283463" cy="150875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666109" y="2207640"/>
            <a:ext cx="283463" cy="150875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887089" y="2207640"/>
            <a:ext cx="278891" cy="150875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15823" y="3149853"/>
            <a:ext cx="244602" cy="131063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07847" y="3149853"/>
            <a:ext cx="246888" cy="131063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01395" y="3149853"/>
            <a:ext cx="327152" cy="13106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77544" y="3149853"/>
            <a:ext cx="407670" cy="131063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15823" y="3320541"/>
            <a:ext cx="325120" cy="131063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90143" y="3320541"/>
            <a:ext cx="327152" cy="131063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66292" y="3320541"/>
            <a:ext cx="325119" cy="13106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940612" y="3320541"/>
            <a:ext cx="246887" cy="131063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55496" y="2419476"/>
            <a:ext cx="121919" cy="112775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246936" y="2408808"/>
            <a:ext cx="409575" cy="131063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603502" y="2408808"/>
            <a:ext cx="246888" cy="131063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797050" y="2408808"/>
            <a:ext cx="409575" cy="131063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154047" y="2408808"/>
            <a:ext cx="244601" cy="131063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347595" y="2408808"/>
            <a:ext cx="244601" cy="131063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541142" y="2408808"/>
            <a:ext cx="161544" cy="131063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652395" y="2408808"/>
            <a:ext cx="244601" cy="131063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838323" y="2408808"/>
            <a:ext cx="416966" cy="131063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155496" y="2579496"/>
            <a:ext cx="164591" cy="131063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661536" y="3235197"/>
            <a:ext cx="161544" cy="131063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772789" y="3235197"/>
            <a:ext cx="164591" cy="131063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155496" y="2803524"/>
            <a:ext cx="121919" cy="112775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246936" y="2792856"/>
            <a:ext cx="628599" cy="131063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794001" y="2803524"/>
            <a:ext cx="68580" cy="112775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840102" y="2792856"/>
            <a:ext cx="244601" cy="131063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003170" y="2803524"/>
            <a:ext cx="68580" cy="112775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048891" y="2792856"/>
            <a:ext cx="244601" cy="131063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242439" y="2792856"/>
            <a:ext cx="164592" cy="131063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350642" y="2792856"/>
            <a:ext cx="386333" cy="131063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685923" y="2792856"/>
            <a:ext cx="244601" cy="131063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877947" y="2792856"/>
            <a:ext cx="164592" cy="131063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990723" y="2792856"/>
            <a:ext cx="244601" cy="131063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155496" y="3017265"/>
            <a:ext cx="121919" cy="112775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246936" y="3006597"/>
            <a:ext cx="244602" cy="131064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440433" y="3006597"/>
            <a:ext cx="409575" cy="13106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797050" y="3006597"/>
            <a:ext cx="327151" cy="131064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073275" y="3006597"/>
            <a:ext cx="244601" cy="13106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265298" y="3006597"/>
            <a:ext cx="327151" cy="131064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541142" y="3006597"/>
            <a:ext cx="246887" cy="131064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734691" y="3006597"/>
            <a:ext cx="327151" cy="131064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010535" y="3006597"/>
            <a:ext cx="244601" cy="131064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155496" y="3177285"/>
            <a:ext cx="161544" cy="131063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266748" y="3177285"/>
            <a:ext cx="244602" cy="131063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460246" y="3177285"/>
            <a:ext cx="244602" cy="131063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652270" y="3177285"/>
            <a:ext cx="329183" cy="131063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155496" y="3369309"/>
            <a:ext cx="121919" cy="112775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246936" y="3358641"/>
            <a:ext cx="327152" cy="131063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522730" y="3358641"/>
            <a:ext cx="464057" cy="131063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905635" y="3369309"/>
            <a:ext cx="68580" cy="112775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951354" y="3358641"/>
            <a:ext cx="625855" cy="131063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2495423" y="3369309"/>
            <a:ext cx="73151" cy="112775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2544191" y="3358641"/>
            <a:ext cx="161544" cy="131063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2655442" y="3358641"/>
            <a:ext cx="407669" cy="131063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3012058" y="3358641"/>
            <a:ext cx="244602" cy="131063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155496" y="3529329"/>
            <a:ext cx="244602" cy="131063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347469" y="3529329"/>
            <a:ext cx="329183" cy="131063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155496" y="3721353"/>
            <a:ext cx="121919" cy="112775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246936" y="3710685"/>
            <a:ext cx="327152" cy="131063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522730" y="3710685"/>
            <a:ext cx="244601" cy="131063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714754" y="3721353"/>
            <a:ext cx="132587" cy="112775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803526" y="3710685"/>
            <a:ext cx="244601" cy="131063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997075" y="3721353"/>
            <a:ext cx="68580" cy="112775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042795" y="3710685"/>
            <a:ext cx="490118" cy="131063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2481707" y="3710685"/>
            <a:ext cx="244601" cy="131063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2675254" y="3710685"/>
            <a:ext cx="244601" cy="131063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155496" y="3901439"/>
            <a:ext cx="121919" cy="112775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246936" y="3890771"/>
            <a:ext cx="327152" cy="131063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522730" y="3890771"/>
            <a:ext cx="327151" cy="131063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797050" y="3890771"/>
            <a:ext cx="244601" cy="131063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990979" y="3890771"/>
            <a:ext cx="327151" cy="131063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265298" y="3890771"/>
            <a:ext cx="409575" cy="131063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623439" y="3890771"/>
            <a:ext cx="327151" cy="131063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897758" y="3890771"/>
            <a:ext cx="246887" cy="131063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3091560" y="3890771"/>
            <a:ext cx="164591" cy="131063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155496" y="4061459"/>
            <a:ext cx="161544" cy="131063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266748" y="4061459"/>
            <a:ext cx="244602" cy="131063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460246" y="4061459"/>
            <a:ext cx="244602" cy="131063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1652270" y="4061459"/>
            <a:ext cx="244601" cy="131063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1846198" y="4061459"/>
            <a:ext cx="246887" cy="131063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115823" y="4245863"/>
            <a:ext cx="766699" cy="150875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836980" y="4536947"/>
            <a:ext cx="325119" cy="131063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111300" y="4536947"/>
            <a:ext cx="244602" cy="131063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304797" y="4536947"/>
            <a:ext cx="246887" cy="131063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961767" y="4447032"/>
            <a:ext cx="244601" cy="131063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3154045" y="4447032"/>
            <a:ext cx="246888" cy="131063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3347592" y="4447032"/>
            <a:ext cx="246887" cy="131063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442082" y="4628641"/>
            <a:ext cx="244601" cy="131063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634107" y="4628641"/>
            <a:ext cx="246887" cy="131063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827654" y="4628641"/>
            <a:ext cx="246887" cy="131063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3483228" y="4628641"/>
            <a:ext cx="244601" cy="131063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675253" y="4628641"/>
            <a:ext cx="246887" cy="131063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868801" y="4628641"/>
            <a:ext cx="246887" cy="131063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15823" y="5258104"/>
            <a:ext cx="407670" cy="131064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472440" y="5258104"/>
            <a:ext cx="572871" cy="131064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992428" y="5258104"/>
            <a:ext cx="164592" cy="13106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15823" y="5428792"/>
            <a:ext cx="325120" cy="131064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90143" y="5428792"/>
            <a:ext cx="164592" cy="131064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501395" y="5428792"/>
            <a:ext cx="572871" cy="131064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022908" y="5428792"/>
            <a:ext cx="164591" cy="131064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15823" y="5599785"/>
            <a:ext cx="244602" cy="13106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155496" y="4809997"/>
            <a:ext cx="244602" cy="131063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347469" y="4809997"/>
            <a:ext cx="164592" cy="131063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458722" y="4820665"/>
            <a:ext cx="139446" cy="112775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551686" y="4809997"/>
            <a:ext cx="164592" cy="131063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664461" y="4809997"/>
            <a:ext cx="325119" cy="131063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939163" y="4809997"/>
            <a:ext cx="327151" cy="131063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155496" y="4980736"/>
            <a:ext cx="325120" cy="131064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429766" y="4980736"/>
            <a:ext cx="244602" cy="131064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623313" y="4980736"/>
            <a:ext cx="164592" cy="131064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2538095" y="4895341"/>
            <a:ext cx="244601" cy="131063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2730119" y="4895341"/>
            <a:ext cx="246887" cy="131063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3663060" y="5428792"/>
            <a:ext cx="161544" cy="13106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3774313" y="5428792"/>
            <a:ext cx="161544" cy="131064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155496" y="5163616"/>
            <a:ext cx="244602" cy="131064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347469" y="5163616"/>
            <a:ext cx="164592" cy="131064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458722" y="5174284"/>
            <a:ext cx="94487" cy="112775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505966" y="5163616"/>
            <a:ext cx="244602" cy="13106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699514" y="5163616"/>
            <a:ext cx="325119" cy="131064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974214" y="5163616"/>
            <a:ext cx="246887" cy="131064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155496" y="5334304"/>
            <a:ext cx="161544" cy="131064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266748" y="5334304"/>
            <a:ext cx="327152" cy="131064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541017" y="5334304"/>
            <a:ext cx="244601" cy="131064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734566" y="5334304"/>
            <a:ext cx="164592" cy="131064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2635630" y="5424220"/>
            <a:ext cx="244601" cy="131063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155496" y="5515965"/>
            <a:ext cx="325120" cy="131064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429766" y="5515965"/>
            <a:ext cx="327152" cy="131064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704085" y="5526633"/>
            <a:ext cx="94487" cy="11277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751329" y="5515965"/>
            <a:ext cx="244601" cy="131064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945258" y="5515965"/>
            <a:ext cx="244601" cy="131064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155496" y="5686653"/>
            <a:ext cx="161544" cy="131064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266748" y="5686653"/>
            <a:ext cx="327152" cy="131064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541017" y="5686653"/>
            <a:ext cx="327151" cy="131064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817242" y="5686653"/>
            <a:ext cx="244601" cy="131064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2009267" y="5686653"/>
            <a:ext cx="164592" cy="131064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155496" y="5868009"/>
            <a:ext cx="244602" cy="131064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347469" y="5868009"/>
            <a:ext cx="327151" cy="131064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623313" y="5868009"/>
            <a:ext cx="164592" cy="131064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2538095" y="5959449"/>
            <a:ext cx="244601" cy="131064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2730119" y="5959449"/>
            <a:ext cx="246887" cy="131064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155496" y="6050889"/>
            <a:ext cx="244602" cy="131064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347469" y="6050889"/>
            <a:ext cx="327151" cy="131064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623313" y="6050889"/>
            <a:ext cx="164592" cy="131064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5140959" y="1112011"/>
            <a:ext cx="238760" cy="179450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5143119" y="2479801"/>
            <a:ext cx="251967" cy="183006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5146675" y="2483992"/>
            <a:ext cx="243840" cy="175895"/>
          </a:xfrm>
          <a:custGeom>
            <a:avLst/>
            <a:gdLst/>
            <a:ahLst/>
            <a:cxnLst/>
            <a:rect l="l" t="t" r="r" b="b"/>
            <a:pathLst>
              <a:path w="243839" h="175894">
                <a:moveTo>
                  <a:pt x="117094" y="0"/>
                </a:moveTo>
                <a:lnTo>
                  <a:pt x="0" y="175640"/>
                </a:lnTo>
                <a:lnTo>
                  <a:pt x="243712" y="175640"/>
                </a:lnTo>
                <a:lnTo>
                  <a:pt x="117094" y="0"/>
                </a:lnTo>
                <a:close/>
              </a:path>
            </a:pathLst>
          </a:custGeom>
          <a:ln w="11176">
            <a:solidFill>
              <a:srgbClr val="3634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5251958" y="2540126"/>
            <a:ext cx="24130" cy="73025"/>
          </a:xfrm>
          <a:custGeom>
            <a:avLst/>
            <a:gdLst/>
            <a:ahLst/>
            <a:cxnLst/>
            <a:rect l="l" t="t" r="r" b="b"/>
            <a:pathLst>
              <a:path w="24129" h="73025">
                <a:moveTo>
                  <a:pt x="23621" y="0"/>
                </a:moveTo>
                <a:lnTo>
                  <a:pt x="0" y="0"/>
                </a:lnTo>
                <a:lnTo>
                  <a:pt x="0" y="27559"/>
                </a:lnTo>
                <a:lnTo>
                  <a:pt x="5968" y="73025"/>
                </a:lnTo>
                <a:lnTo>
                  <a:pt x="17779" y="73025"/>
                </a:lnTo>
                <a:lnTo>
                  <a:pt x="23621" y="27559"/>
                </a:lnTo>
                <a:lnTo>
                  <a:pt x="23621" y="0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5251958" y="2621541"/>
            <a:ext cx="25400" cy="22225"/>
          </a:xfrm>
          <a:custGeom>
            <a:avLst/>
            <a:gdLst/>
            <a:ahLst/>
            <a:cxnLst/>
            <a:rect l="l" t="t" r="r" b="b"/>
            <a:pathLst>
              <a:path w="25400" h="22225">
                <a:moveTo>
                  <a:pt x="0" y="22217"/>
                </a:moveTo>
                <a:lnTo>
                  <a:pt x="24836" y="22217"/>
                </a:lnTo>
                <a:lnTo>
                  <a:pt x="24836" y="0"/>
                </a:lnTo>
                <a:lnTo>
                  <a:pt x="0" y="0"/>
                </a:lnTo>
                <a:lnTo>
                  <a:pt x="0" y="22217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5684486" y="4549025"/>
            <a:ext cx="12700" cy="80010"/>
          </a:xfrm>
          <a:custGeom>
            <a:avLst/>
            <a:gdLst/>
            <a:ahLst/>
            <a:cxnLst/>
            <a:rect l="l" t="t" r="r" b="b"/>
            <a:pathLst>
              <a:path w="12700" h="80010">
                <a:moveTo>
                  <a:pt x="12245" y="7977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5693673" y="4997131"/>
            <a:ext cx="3175" cy="15875"/>
          </a:xfrm>
          <a:custGeom>
            <a:avLst/>
            <a:gdLst/>
            <a:ahLst/>
            <a:cxnLst/>
            <a:rect l="l" t="t" r="r" b="b"/>
            <a:pathLst>
              <a:path w="3175" h="15875">
                <a:moveTo>
                  <a:pt x="0" y="15495"/>
                </a:moveTo>
                <a:lnTo>
                  <a:pt x="305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5653607" y="470246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18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5435720" y="4791619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 h="0">
                <a:moveTo>
                  <a:pt x="181149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5435720" y="4831509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 h="0">
                <a:moveTo>
                  <a:pt x="0" y="0"/>
                </a:moveTo>
                <a:lnTo>
                  <a:pt x="181149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5662794" y="4702464"/>
            <a:ext cx="22225" cy="12700"/>
          </a:xfrm>
          <a:custGeom>
            <a:avLst/>
            <a:gdLst/>
            <a:ahLst/>
            <a:cxnLst/>
            <a:rect l="l" t="t" r="r" b="b"/>
            <a:pathLst>
              <a:path w="22225" h="12700">
                <a:moveTo>
                  <a:pt x="21692" y="12439"/>
                </a:moveTo>
                <a:lnTo>
                  <a:pt x="21692" y="9394"/>
                </a:lnTo>
                <a:lnTo>
                  <a:pt x="21692" y="6090"/>
                </a:lnTo>
                <a:lnTo>
                  <a:pt x="18623" y="6090"/>
                </a:lnTo>
                <a:lnTo>
                  <a:pt x="15564" y="6090"/>
                </a:lnTo>
                <a:lnTo>
                  <a:pt x="12505" y="3045"/>
                </a:lnTo>
                <a:lnTo>
                  <a:pt x="6128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5616869" y="5095443"/>
            <a:ext cx="34290" cy="3175"/>
          </a:xfrm>
          <a:custGeom>
            <a:avLst/>
            <a:gdLst/>
            <a:ahLst/>
            <a:cxnLst/>
            <a:rect l="l" t="t" r="r" b="b"/>
            <a:pathLst>
              <a:path w="34289" h="3175">
                <a:moveTo>
                  <a:pt x="0" y="3045"/>
                </a:moveTo>
                <a:lnTo>
                  <a:pt x="33679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5662794" y="4527686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21692" y="21338"/>
                </a:moveTo>
                <a:lnTo>
                  <a:pt x="18623" y="12202"/>
                </a:lnTo>
                <a:lnTo>
                  <a:pt x="9446" y="305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5696732" y="4960296"/>
            <a:ext cx="40005" cy="36830"/>
          </a:xfrm>
          <a:custGeom>
            <a:avLst/>
            <a:gdLst/>
            <a:ahLst/>
            <a:cxnLst/>
            <a:rect l="l" t="t" r="r" b="b"/>
            <a:pathLst>
              <a:path w="40004" h="36829">
                <a:moveTo>
                  <a:pt x="39796" y="0"/>
                </a:moveTo>
                <a:lnTo>
                  <a:pt x="24491" y="3045"/>
                </a:lnTo>
                <a:lnTo>
                  <a:pt x="12245" y="12450"/>
                </a:lnTo>
                <a:lnTo>
                  <a:pt x="3058" y="21596"/>
                </a:lnTo>
                <a:lnTo>
                  <a:pt x="0" y="3683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5696732" y="4628795"/>
            <a:ext cx="40005" cy="34290"/>
          </a:xfrm>
          <a:custGeom>
            <a:avLst/>
            <a:gdLst/>
            <a:ahLst/>
            <a:cxnLst/>
            <a:rect l="l" t="t" r="r" b="b"/>
            <a:pathLst>
              <a:path w="40004" h="34289">
                <a:moveTo>
                  <a:pt x="0" y="0"/>
                </a:moveTo>
                <a:lnTo>
                  <a:pt x="3058" y="12439"/>
                </a:lnTo>
                <a:lnTo>
                  <a:pt x="12245" y="24642"/>
                </a:lnTo>
                <a:lnTo>
                  <a:pt x="24491" y="30733"/>
                </a:lnTo>
                <a:lnTo>
                  <a:pt x="39796" y="3377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5736529" y="4662574"/>
            <a:ext cx="233679" cy="9525"/>
          </a:xfrm>
          <a:custGeom>
            <a:avLst/>
            <a:gdLst/>
            <a:ahLst/>
            <a:cxnLst/>
            <a:rect l="l" t="t" r="r" b="b"/>
            <a:pathLst>
              <a:path w="233679" h="9525">
                <a:moveTo>
                  <a:pt x="233212" y="9146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5736529" y="4951150"/>
            <a:ext cx="236854" cy="9525"/>
          </a:xfrm>
          <a:custGeom>
            <a:avLst/>
            <a:gdLst/>
            <a:ahLst/>
            <a:cxnLst/>
            <a:rect l="l" t="t" r="r" b="b"/>
            <a:pathLst>
              <a:path w="236854" h="9525">
                <a:moveTo>
                  <a:pt x="0" y="9146"/>
                </a:moveTo>
                <a:lnTo>
                  <a:pt x="233212" y="3045"/>
                </a:lnTo>
                <a:lnTo>
                  <a:pt x="236520" y="3045"/>
                </a:lnTo>
                <a:lnTo>
                  <a:pt x="23652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5969742" y="4671721"/>
            <a:ext cx="3810" cy="3810"/>
          </a:xfrm>
          <a:custGeom>
            <a:avLst/>
            <a:gdLst/>
            <a:ahLst/>
            <a:cxnLst/>
            <a:rect l="l" t="t" r="r" b="b"/>
            <a:pathLst>
              <a:path w="3810" h="3810">
                <a:moveTo>
                  <a:pt x="3307" y="3303"/>
                </a:moveTo>
                <a:lnTo>
                  <a:pt x="3307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5650548" y="50954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6500995" y="4625739"/>
            <a:ext cx="15240" cy="3175"/>
          </a:xfrm>
          <a:custGeom>
            <a:avLst/>
            <a:gdLst/>
            <a:ahLst/>
            <a:cxnLst/>
            <a:rect l="l" t="t" r="r" b="b"/>
            <a:pathLst>
              <a:path w="15240" h="3175">
                <a:moveTo>
                  <a:pt x="15242" y="0"/>
                </a:moveTo>
                <a:lnTo>
                  <a:pt x="0" y="30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5662794" y="452768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6497885" y="4994085"/>
            <a:ext cx="18415" cy="6350"/>
          </a:xfrm>
          <a:custGeom>
            <a:avLst/>
            <a:gdLst/>
            <a:ahLst/>
            <a:cxnLst/>
            <a:rect l="l" t="t" r="r" b="b"/>
            <a:pathLst>
              <a:path w="18415" h="6350">
                <a:moveTo>
                  <a:pt x="18353" y="6090"/>
                </a:moveTo>
                <a:lnTo>
                  <a:pt x="3110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6372107" y="4929563"/>
            <a:ext cx="126364" cy="64769"/>
          </a:xfrm>
          <a:custGeom>
            <a:avLst/>
            <a:gdLst/>
            <a:ahLst/>
            <a:cxnLst/>
            <a:rect l="l" t="t" r="r" b="b"/>
            <a:pathLst>
              <a:path w="126364" h="64770">
                <a:moveTo>
                  <a:pt x="125777" y="64522"/>
                </a:moveTo>
                <a:lnTo>
                  <a:pt x="107424" y="43183"/>
                </a:lnTo>
                <a:lnTo>
                  <a:pt x="82642" y="24632"/>
                </a:lnTo>
                <a:lnTo>
                  <a:pt x="58170" y="9394"/>
                </a:lnTo>
                <a:lnTo>
                  <a:pt x="27581" y="330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6372107" y="4628795"/>
            <a:ext cx="126364" cy="67945"/>
          </a:xfrm>
          <a:custGeom>
            <a:avLst/>
            <a:gdLst/>
            <a:ahLst/>
            <a:cxnLst/>
            <a:rect l="l" t="t" r="r" b="b"/>
            <a:pathLst>
              <a:path w="126364" h="67945">
                <a:moveTo>
                  <a:pt x="0" y="67568"/>
                </a:moveTo>
                <a:lnTo>
                  <a:pt x="27581" y="64522"/>
                </a:lnTo>
                <a:lnTo>
                  <a:pt x="58170" y="55375"/>
                </a:lnTo>
                <a:lnTo>
                  <a:pt x="82642" y="39880"/>
                </a:lnTo>
                <a:lnTo>
                  <a:pt x="107424" y="24642"/>
                </a:lnTo>
                <a:lnTo>
                  <a:pt x="12577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6209321" y="4920416"/>
            <a:ext cx="12700" cy="3175"/>
          </a:xfrm>
          <a:custGeom>
            <a:avLst/>
            <a:gdLst/>
            <a:ahLst/>
            <a:cxnLst/>
            <a:rect l="l" t="t" r="r" b="b"/>
            <a:pathLst>
              <a:path w="12700" h="3175">
                <a:moveTo>
                  <a:pt x="0" y="0"/>
                </a:moveTo>
                <a:lnTo>
                  <a:pt x="6117" y="0"/>
                </a:lnTo>
                <a:lnTo>
                  <a:pt x="12245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6209321" y="470246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12245" y="0"/>
                </a:moveTo>
                <a:lnTo>
                  <a:pt x="6117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6221567" y="4923462"/>
            <a:ext cx="151130" cy="6350"/>
          </a:xfrm>
          <a:custGeom>
            <a:avLst/>
            <a:gdLst/>
            <a:ahLst/>
            <a:cxnLst/>
            <a:rect l="l" t="t" r="r" b="b"/>
            <a:pathLst>
              <a:path w="151129" h="6350">
                <a:moveTo>
                  <a:pt x="0" y="0"/>
                </a:moveTo>
                <a:lnTo>
                  <a:pt x="150539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6221567" y="4696363"/>
            <a:ext cx="151130" cy="6350"/>
          </a:xfrm>
          <a:custGeom>
            <a:avLst/>
            <a:gdLst/>
            <a:ahLst/>
            <a:cxnLst/>
            <a:rect l="l" t="t" r="r" b="b"/>
            <a:pathLst>
              <a:path w="151129" h="6350">
                <a:moveTo>
                  <a:pt x="150539" y="0"/>
                </a:moveTo>
                <a:lnTo>
                  <a:pt x="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7642744" y="5110680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0"/>
                </a:moveTo>
                <a:lnTo>
                  <a:pt x="0" y="3045"/>
                </a:lnTo>
                <a:lnTo>
                  <a:pt x="0" y="634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7645751" y="5107635"/>
            <a:ext cx="49530" cy="3175"/>
          </a:xfrm>
          <a:custGeom>
            <a:avLst/>
            <a:gdLst/>
            <a:ahLst/>
            <a:cxnLst/>
            <a:rect l="l" t="t" r="r" b="b"/>
            <a:pathLst>
              <a:path w="49529" h="3175">
                <a:moveTo>
                  <a:pt x="0" y="3045"/>
                </a:moveTo>
                <a:lnTo>
                  <a:pt x="46246" y="3045"/>
                </a:lnTo>
                <a:lnTo>
                  <a:pt x="49253" y="3045"/>
                </a:lnTo>
                <a:lnTo>
                  <a:pt x="49253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7210038" y="5138368"/>
            <a:ext cx="433070" cy="19050"/>
          </a:xfrm>
          <a:custGeom>
            <a:avLst/>
            <a:gdLst/>
            <a:ahLst/>
            <a:cxnLst/>
            <a:rect l="l" t="t" r="r" b="b"/>
            <a:pathLst>
              <a:path w="433070" h="19050">
                <a:moveTo>
                  <a:pt x="0" y="18541"/>
                </a:moveTo>
                <a:lnTo>
                  <a:pt x="426587" y="9146"/>
                </a:lnTo>
                <a:lnTo>
                  <a:pt x="429594" y="6101"/>
                </a:lnTo>
                <a:lnTo>
                  <a:pt x="43270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6519349" y="5003222"/>
            <a:ext cx="107950" cy="52705"/>
          </a:xfrm>
          <a:custGeom>
            <a:avLst/>
            <a:gdLst/>
            <a:ahLst/>
            <a:cxnLst/>
            <a:rect l="l" t="t" r="r" b="b"/>
            <a:pathLst>
              <a:path w="107950" h="52704">
                <a:moveTo>
                  <a:pt x="0" y="0"/>
                </a:moveTo>
                <a:lnTo>
                  <a:pt x="107424" y="5233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6519349" y="4601355"/>
            <a:ext cx="40005" cy="18415"/>
          </a:xfrm>
          <a:custGeom>
            <a:avLst/>
            <a:gdLst/>
            <a:ahLst/>
            <a:cxnLst/>
            <a:rect l="l" t="t" r="r" b="b"/>
            <a:pathLst>
              <a:path w="40004" h="18414">
                <a:moveTo>
                  <a:pt x="39817" y="0"/>
                </a:moveTo>
                <a:lnTo>
                  <a:pt x="0" y="1829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6801804" y="5126176"/>
            <a:ext cx="12700" cy="3175"/>
          </a:xfrm>
          <a:custGeom>
            <a:avLst/>
            <a:gdLst/>
            <a:ahLst/>
            <a:cxnLst/>
            <a:rect l="l" t="t" r="r" b="b"/>
            <a:pathLst>
              <a:path w="12700" h="3175">
                <a:moveTo>
                  <a:pt x="0" y="0"/>
                </a:moveTo>
                <a:lnTo>
                  <a:pt x="12235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7059479" y="5144470"/>
            <a:ext cx="151130" cy="12700"/>
          </a:xfrm>
          <a:custGeom>
            <a:avLst/>
            <a:gdLst/>
            <a:ahLst/>
            <a:cxnLst/>
            <a:rect l="l" t="t" r="r" b="b"/>
            <a:pathLst>
              <a:path w="151129" h="12700">
                <a:moveTo>
                  <a:pt x="0" y="0"/>
                </a:moveTo>
                <a:lnTo>
                  <a:pt x="150560" y="1243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6651245" y="5092387"/>
            <a:ext cx="141605" cy="9525"/>
          </a:xfrm>
          <a:custGeom>
            <a:avLst/>
            <a:gdLst/>
            <a:ahLst/>
            <a:cxnLst/>
            <a:rect l="l" t="t" r="r" b="b"/>
            <a:pathLst>
              <a:path w="141604" h="9525">
                <a:moveTo>
                  <a:pt x="141331" y="9146"/>
                </a:moveTo>
                <a:lnTo>
                  <a:pt x="3007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6559167" y="4598051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0" y="3303"/>
                </a:moveTo>
                <a:lnTo>
                  <a:pt x="3007" y="3303"/>
                </a:ln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6516238" y="4997131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0"/>
                </a:moveTo>
                <a:lnTo>
                  <a:pt x="3110" y="609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6516238" y="4619648"/>
            <a:ext cx="3175" cy="9525"/>
          </a:xfrm>
          <a:custGeom>
            <a:avLst/>
            <a:gdLst/>
            <a:ahLst/>
            <a:cxnLst/>
            <a:rect l="l" t="t" r="r" b="b"/>
            <a:pathLst>
              <a:path w="3175" h="9525">
                <a:moveTo>
                  <a:pt x="3110" y="0"/>
                </a:moveTo>
                <a:lnTo>
                  <a:pt x="0" y="914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6795687" y="5101533"/>
            <a:ext cx="3175" cy="24765"/>
          </a:xfrm>
          <a:custGeom>
            <a:avLst/>
            <a:gdLst/>
            <a:ahLst/>
            <a:cxnLst/>
            <a:rect l="l" t="t" r="r" b="b"/>
            <a:pathLst>
              <a:path w="3175" h="24764">
                <a:moveTo>
                  <a:pt x="0" y="0"/>
                </a:moveTo>
                <a:lnTo>
                  <a:pt x="0" y="3045"/>
                </a:lnTo>
                <a:lnTo>
                  <a:pt x="3007" y="3045"/>
                </a:lnTo>
                <a:lnTo>
                  <a:pt x="3007" y="21596"/>
                </a:lnTo>
                <a:lnTo>
                  <a:pt x="3007" y="2464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7059479" y="514447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6626773" y="5055552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07" y="0"/>
                </a:ln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6820158" y="5178248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6117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7268209" y="4407756"/>
            <a:ext cx="522605" cy="0"/>
          </a:xfrm>
          <a:custGeom>
            <a:avLst/>
            <a:gdLst/>
            <a:ahLst/>
            <a:cxnLst/>
            <a:rect l="l" t="t" r="r" b="b"/>
            <a:pathLst>
              <a:path w="522604" h="0">
                <a:moveTo>
                  <a:pt x="52198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6617545" y="4407756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4" h="0">
                <a:moveTo>
                  <a:pt x="451369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7044132" y="5144470"/>
            <a:ext cx="9525" cy="40005"/>
          </a:xfrm>
          <a:custGeom>
            <a:avLst/>
            <a:gdLst/>
            <a:ahLst/>
            <a:cxnLst/>
            <a:rect l="l" t="t" r="r" b="b"/>
            <a:pathLst>
              <a:path w="9525" h="40004">
                <a:moveTo>
                  <a:pt x="0" y="39880"/>
                </a:moveTo>
                <a:lnTo>
                  <a:pt x="6117" y="36824"/>
                </a:lnTo>
                <a:lnTo>
                  <a:pt x="9228" y="33778"/>
                </a:ln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6817048" y="5126176"/>
            <a:ext cx="3175" cy="52069"/>
          </a:xfrm>
          <a:custGeom>
            <a:avLst/>
            <a:gdLst/>
            <a:ahLst/>
            <a:cxnLst/>
            <a:rect l="l" t="t" r="r" b="b"/>
            <a:pathLst>
              <a:path w="3175" h="52070">
                <a:moveTo>
                  <a:pt x="0" y="0"/>
                </a:moveTo>
                <a:lnTo>
                  <a:pt x="3110" y="5207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7154667" y="4389484"/>
            <a:ext cx="0" cy="18415"/>
          </a:xfrm>
          <a:custGeom>
            <a:avLst/>
            <a:gdLst/>
            <a:ahLst/>
            <a:cxnLst/>
            <a:rect l="l" t="t" r="r" b="b"/>
            <a:pathLst>
              <a:path w="0" h="18414">
                <a:moveTo>
                  <a:pt x="-1530" y="9136"/>
                </a:moveTo>
                <a:lnTo>
                  <a:pt x="1530" y="9136"/>
                </a:lnTo>
              </a:path>
            </a:pathLst>
          </a:custGeom>
          <a:ln w="18272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7081150" y="44077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7139321" y="44077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5638302" y="4932867"/>
            <a:ext cx="24765" cy="18415"/>
          </a:xfrm>
          <a:custGeom>
            <a:avLst/>
            <a:gdLst/>
            <a:ahLst/>
            <a:cxnLst/>
            <a:rect l="l" t="t" r="r" b="b"/>
            <a:pathLst>
              <a:path w="24764" h="18414">
                <a:moveTo>
                  <a:pt x="0" y="0"/>
                </a:moveTo>
                <a:lnTo>
                  <a:pt x="3058" y="0"/>
                </a:lnTo>
                <a:lnTo>
                  <a:pt x="6117" y="0"/>
                </a:lnTo>
                <a:lnTo>
                  <a:pt x="12245" y="3045"/>
                </a:lnTo>
                <a:lnTo>
                  <a:pt x="15304" y="3045"/>
                </a:lnTo>
                <a:lnTo>
                  <a:pt x="18374" y="6090"/>
                </a:lnTo>
                <a:lnTo>
                  <a:pt x="21433" y="9136"/>
                </a:lnTo>
                <a:lnTo>
                  <a:pt x="21433" y="12192"/>
                </a:lnTo>
                <a:lnTo>
                  <a:pt x="24491" y="1828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5616869" y="4527686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 h="0">
                <a:moveTo>
                  <a:pt x="2143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5616869" y="4932867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 h="0">
                <a:moveTo>
                  <a:pt x="0" y="0"/>
                </a:moveTo>
                <a:lnTo>
                  <a:pt x="21433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5638302" y="4527686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 h="0">
                <a:moveTo>
                  <a:pt x="24491" y="0"/>
                </a:moveTo>
                <a:lnTo>
                  <a:pt x="24491" y="0"/>
                </a:lnTo>
                <a:lnTo>
                  <a:pt x="6117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5650548" y="4527686"/>
            <a:ext cx="12700" cy="178435"/>
          </a:xfrm>
          <a:custGeom>
            <a:avLst/>
            <a:gdLst/>
            <a:ahLst/>
            <a:cxnLst/>
            <a:rect l="l" t="t" r="r" b="b"/>
            <a:pathLst>
              <a:path w="12700" h="178435">
                <a:moveTo>
                  <a:pt x="12245" y="0"/>
                </a:moveTo>
                <a:lnTo>
                  <a:pt x="12245" y="110503"/>
                </a:lnTo>
                <a:lnTo>
                  <a:pt x="0" y="110503"/>
                </a:lnTo>
                <a:lnTo>
                  <a:pt x="0" y="177824"/>
                </a:lnTo>
                <a:lnTo>
                  <a:pt x="12245" y="17782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5616869" y="4527686"/>
            <a:ext cx="0" cy="405765"/>
          </a:xfrm>
          <a:custGeom>
            <a:avLst/>
            <a:gdLst/>
            <a:ahLst/>
            <a:cxnLst/>
            <a:rect l="l" t="t" r="r" b="b"/>
            <a:pathLst>
              <a:path w="0" h="405764">
                <a:moveTo>
                  <a:pt x="0" y="0"/>
                </a:moveTo>
                <a:lnTo>
                  <a:pt x="0" y="0"/>
                </a:lnTo>
                <a:lnTo>
                  <a:pt x="0" y="374437"/>
                </a:lnTo>
                <a:lnTo>
                  <a:pt x="0" y="40518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5662794" y="4705510"/>
            <a:ext cx="22225" cy="9525"/>
          </a:xfrm>
          <a:custGeom>
            <a:avLst/>
            <a:gdLst/>
            <a:ahLst/>
            <a:cxnLst/>
            <a:rect l="l" t="t" r="r" b="b"/>
            <a:pathLst>
              <a:path w="22225" h="9525">
                <a:moveTo>
                  <a:pt x="21692" y="9394"/>
                </a:moveTo>
                <a:lnTo>
                  <a:pt x="21692" y="6349"/>
                </a:lnTo>
                <a:lnTo>
                  <a:pt x="18623" y="3045"/>
                </a:lnTo>
                <a:lnTo>
                  <a:pt x="15564" y="3045"/>
                </a:lnTo>
                <a:lnTo>
                  <a:pt x="12505" y="3045"/>
                </a:lnTo>
                <a:lnTo>
                  <a:pt x="6128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5684486" y="4714904"/>
            <a:ext cx="0" cy="359410"/>
          </a:xfrm>
          <a:custGeom>
            <a:avLst/>
            <a:gdLst/>
            <a:ahLst/>
            <a:cxnLst/>
            <a:rect l="l" t="t" r="r" b="b"/>
            <a:pathLst>
              <a:path w="0" h="359410">
                <a:moveTo>
                  <a:pt x="0" y="0"/>
                </a:moveTo>
                <a:lnTo>
                  <a:pt x="0" y="35894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5662794" y="507384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21596"/>
                </a:moveTo>
                <a:lnTo>
                  <a:pt x="3058" y="18541"/>
                </a:lnTo>
                <a:lnTo>
                  <a:pt x="6128" y="18541"/>
                </a:lnTo>
                <a:lnTo>
                  <a:pt x="12505" y="15495"/>
                </a:lnTo>
                <a:lnTo>
                  <a:pt x="15564" y="12450"/>
                </a:lnTo>
                <a:lnTo>
                  <a:pt x="18623" y="9394"/>
                </a:lnTo>
                <a:lnTo>
                  <a:pt x="21692" y="6349"/>
                </a:lnTo>
                <a:lnTo>
                  <a:pt x="21692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5662794" y="4702464"/>
            <a:ext cx="0" cy="393065"/>
          </a:xfrm>
          <a:custGeom>
            <a:avLst/>
            <a:gdLst/>
            <a:ahLst/>
            <a:cxnLst/>
            <a:rect l="l" t="t" r="r" b="b"/>
            <a:pathLst>
              <a:path w="0" h="393064">
                <a:moveTo>
                  <a:pt x="0" y="0"/>
                </a:moveTo>
                <a:lnTo>
                  <a:pt x="0" y="39297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5650548" y="4699408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0"/>
                </a:moveTo>
                <a:lnTo>
                  <a:pt x="0" y="3055"/>
                </a:lnTo>
                <a:lnTo>
                  <a:pt x="3058" y="30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5650548" y="464429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5662794" y="470246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5651312" y="4638189"/>
            <a:ext cx="0" cy="67945"/>
          </a:xfrm>
          <a:custGeom>
            <a:avLst/>
            <a:gdLst/>
            <a:ahLst/>
            <a:cxnLst/>
            <a:rect l="l" t="t" r="r" b="b"/>
            <a:pathLst>
              <a:path w="0" h="67945">
                <a:moveTo>
                  <a:pt x="0" y="0"/>
                </a:moveTo>
                <a:lnTo>
                  <a:pt x="0" y="67320"/>
                </a:lnTo>
              </a:path>
            </a:pathLst>
          </a:custGeom>
          <a:ln w="4589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5684486" y="4714904"/>
            <a:ext cx="3175" cy="12700"/>
          </a:xfrm>
          <a:custGeom>
            <a:avLst/>
            <a:gdLst/>
            <a:ahLst/>
            <a:cxnLst/>
            <a:rect l="l" t="t" r="r" b="b"/>
            <a:pathLst>
              <a:path w="3175" h="12700">
                <a:moveTo>
                  <a:pt x="3058" y="12192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5690604" y="4684171"/>
            <a:ext cx="3175" cy="34290"/>
          </a:xfrm>
          <a:custGeom>
            <a:avLst/>
            <a:gdLst/>
            <a:ahLst/>
            <a:cxnLst/>
            <a:rect l="l" t="t" r="r" b="b"/>
            <a:pathLst>
              <a:path w="3175" h="34289">
                <a:moveTo>
                  <a:pt x="0" y="0"/>
                </a:moveTo>
                <a:lnTo>
                  <a:pt x="3069" y="6090"/>
                </a:lnTo>
                <a:lnTo>
                  <a:pt x="3069" y="18293"/>
                </a:lnTo>
                <a:lnTo>
                  <a:pt x="3069" y="21338"/>
                </a:lnTo>
                <a:lnTo>
                  <a:pt x="3069" y="24384"/>
                </a:lnTo>
                <a:lnTo>
                  <a:pt x="3069" y="3378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5684486" y="4647336"/>
            <a:ext cx="3175" cy="12700"/>
          </a:xfrm>
          <a:custGeom>
            <a:avLst/>
            <a:gdLst/>
            <a:ahLst/>
            <a:cxnLst/>
            <a:rect l="l" t="t" r="r" b="b"/>
            <a:pathLst>
              <a:path w="3175" h="12700">
                <a:moveTo>
                  <a:pt x="0" y="0"/>
                </a:moveTo>
                <a:lnTo>
                  <a:pt x="3058" y="1219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5684487" y="4549025"/>
            <a:ext cx="0" cy="101600"/>
          </a:xfrm>
          <a:custGeom>
            <a:avLst/>
            <a:gdLst/>
            <a:ahLst/>
            <a:cxnLst/>
            <a:rect l="l" t="t" r="r" b="b"/>
            <a:pathLst>
              <a:path w="0" h="101600">
                <a:moveTo>
                  <a:pt x="0" y="0"/>
                </a:moveTo>
                <a:lnTo>
                  <a:pt x="0" y="10135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5687545" y="5012626"/>
            <a:ext cx="6350" cy="40005"/>
          </a:xfrm>
          <a:custGeom>
            <a:avLst/>
            <a:gdLst/>
            <a:ahLst/>
            <a:cxnLst/>
            <a:rect l="l" t="t" r="r" b="b"/>
            <a:pathLst>
              <a:path w="6350" h="40004">
                <a:moveTo>
                  <a:pt x="0" y="39880"/>
                </a:moveTo>
                <a:lnTo>
                  <a:pt x="3058" y="24384"/>
                </a:lnTo>
                <a:lnTo>
                  <a:pt x="3058" y="18293"/>
                </a:lnTo>
                <a:lnTo>
                  <a:pt x="3058" y="12192"/>
                </a:lnTo>
                <a:lnTo>
                  <a:pt x="6128" y="6090"/>
                </a:lnTo>
                <a:lnTo>
                  <a:pt x="6128" y="3045"/>
                </a:lnTo>
                <a:lnTo>
                  <a:pt x="61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5684486" y="5052507"/>
            <a:ext cx="3175" cy="21590"/>
          </a:xfrm>
          <a:custGeom>
            <a:avLst/>
            <a:gdLst/>
            <a:ahLst/>
            <a:cxnLst/>
            <a:rect l="l" t="t" r="r" b="b"/>
            <a:pathLst>
              <a:path w="3175" h="21589">
                <a:moveTo>
                  <a:pt x="0" y="21338"/>
                </a:moveTo>
                <a:lnTo>
                  <a:pt x="305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5638302" y="4948104"/>
            <a:ext cx="24765" cy="27940"/>
          </a:xfrm>
          <a:custGeom>
            <a:avLst/>
            <a:gdLst/>
            <a:ahLst/>
            <a:cxnLst/>
            <a:rect l="l" t="t" r="r" b="b"/>
            <a:pathLst>
              <a:path w="24764" h="27939">
                <a:moveTo>
                  <a:pt x="24491" y="9146"/>
                </a:moveTo>
                <a:lnTo>
                  <a:pt x="21433" y="15237"/>
                </a:lnTo>
                <a:lnTo>
                  <a:pt x="21433" y="18293"/>
                </a:lnTo>
                <a:lnTo>
                  <a:pt x="18374" y="21586"/>
                </a:lnTo>
                <a:lnTo>
                  <a:pt x="15304" y="21586"/>
                </a:lnTo>
                <a:lnTo>
                  <a:pt x="12245" y="24642"/>
                </a:lnTo>
                <a:lnTo>
                  <a:pt x="6117" y="24642"/>
                </a:lnTo>
                <a:lnTo>
                  <a:pt x="3058" y="27687"/>
                </a:lnTo>
                <a:lnTo>
                  <a:pt x="0" y="27687"/>
                </a:lnTo>
                <a:lnTo>
                  <a:pt x="0" y="18293"/>
                </a:lnTo>
                <a:lnTo>
                  <a:pt x="6117" y="15237"/>
                </a:lnTo>
                <a:lnTo>
                  <a:pt x="12245" y="15237"/>
                </a:lnTo>
                <a:lnTo>
                  <a:pt x="15304" y="12192"/>
                </a:lnTo>
                <a:lnTo>
                  <a:pt x="18374" y="9146"/>
                </a:lnTo>
                <a:lnTo>
                  <a:pt x="21433" y="6090"/>
                </a:lnTo>
                <a:lnTo>
                  <a:pt x="24491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5616869" y="4975792"/>
            <a:ext cx="0" cy="123189"/>
          </a:xfrm>
          <a:custGeom>
            <a:avLst/>
            <a:gdLst/>
            <a:ahLst/>
            <a:cxnLst/>
            <a:rect l="l" t="t" r="r" b="b"/>
            <a:pathLst>
              <a:path w="0" h="123189">
                <a:moveTo>
                  <a:pt x="0" y="0"/>
                </a:moveTo>
                <a:lnTo>
                  <a:pt x="0" y="0"/>
                </a:lnTo>
                <a:lnTo>
                  <a:pt x="0" y="119650"/>
                </a:lnTo>
                <a:lnTo>
                  <a:pt x="0" y="12269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5650548" y="5095443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24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5616869" y="4966398"/>
            <a:ext cx="21590" cy="9525"/>
          </a:xfrm>
          <a:custGeom>
            <a:avLst/>
            <a:gdLst/>
            <a:ahLst/>
            <a:cxnLst/>
            <a:rect l="l" t="t" r="r" b="b"/>
            <a:pathLst>
              <a:path w="21589" h="9525">
                <a:moveTo>
                  <a:pt x="21433" y="9394"/>
                </a:moveTo>
                <a:lnTo>
                  <a:pt x="0" y="9394"/>
                </a:lnTo>
                <a:lnTo>
                  <a:pt x="0" y="0"/>
                </a:lnTo>
                <a:lnTo>
                  <a:pt x="21433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5650548" y="4638190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0"/>
                </a:moveTo>
                <a:lnTo>
                  <a:pt x="3058" y="3045"/>
                </a:lnTo>
                <a:lnTo>
                  <a:pt x="3058" y="6101"/>
                </a:lnTo>
                <a:lnTo>
                  <a:pt x="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5684486" y="4662574"/>
            <a:ext cx="6350" cy="31115"/>
          </a:xfrm>
          <a:custGeom>
            <a:avLst/>
            <a:gdLst/>
            <a:ahLst/>
            <a:cxnLst/>
            <a:rect l="l" t="t" r="r" b="b"/>
            <a:pathLst>
              <a:path w="6350" h="31114">
                <a:moveTo>
                  <a:pt x="0" y="0"/>
                </a:moveTo>
                <a:lnTo>
                  <a:pt x="3058" y="6101"/>
                </a:lnTo>
                <a:lnTo>
                  <a:pt x="3058" y="9146"/>
                </a:lnTo>
                <a:lnTo>
                  <a:pt x="3058" y="12450"/>
                </a:lnTo>
                <a:lnTo>
                  <a:pt x="6117" y="21596"/>
                </a:lnTo>
                <a:lnTo>
                  <a:pt x="6117" y="3074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5653607" y="4644291"/>
            <a:ext cx="34290" cy="18415"/>
          </a:xfrm>
          <a:custGeom>
            <a:avLst/>
            <a:gdLst/>
            <a:ahLst/>
            <a:cxnLst/>
            <a:rect l="l" t="t" r="r" b="b"/>
            <a:pathLst>
              <a:path w="34289" h="18414">
                <a:moveTo>
                  <a:pt x="33938" y="15237"/>
                </a:moveTo>
                <a:lnTo>
                  <a:pt x="33938" y="18283"/>
                </a:lnTo>
                <a:lnTo>
                  <a:pt x="30879" y="18283"/>
                </a:lnTo>
                <a:lnTo>
                  <a:pt x="0" y="18283"/>
                </a:lnTo>
                <a:lnTo>
                  <a:pt x="0" y="0"/>
                </a:lnTo>
                <a:lnTo>
                  <a:pt x="9187" y="0"/>
                </a:lnTo>
                <a:lnTo>
                  <a:pt x="15315" y="0"/>
                </a:lnTo>
                <a:lnTo>
                  <a:pt x="18633" y="0"/>
                </a:lnTo>
                <a:lnTo>
                  <a:pt x="21692" y="3045"/>
                </a:lnTo>
                <a:lnTo>
                  <a:pt x="24751" y="3045"/>
                </a:lnTo>
                <a:lnTo>
                  <a:pt x="27810" y="3045"/>
                </a:lnTo>
                <a:lnTo>
                  <a:pt x="27810" y="6090"/>
                </a:lnTo>
                <a:lnTo>
                  <a:pt x="30879" y="6090"/>
                </a:lnTo>
                <a:lnTo>
                  <a:pt x="30879" y="1828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5662794" y="4638190"/>
            <a:ext cx="22225" cy="9525"/>
          </a:xfrm>
          <a:custGeom>
            <a:avLst/>
            <a:gdLst/>
            <a:ahLst/>
            <a:cxnLst/>
            <a:rect l="l" t="t" r="r" b="b"/>
            <a:pathLst>
              <a:path w="22225" h="9525">
                <a:moveTo>
                  <a:pt x="0" y="0"/>
                </a:moveTo>
                <a:lnTo>
                  <a:pt x="6128" y="3045"/>
                </a:lnTo>
                <a:lnTo>
                  <a:pt x="12505" y="3045"/>
                </a:lnTo>
                <a:lnTo>
                  <a:pt x="15564" y="3045"/>
                </a:lnTo>
                <a:lnTo>
                  <a:pt x="18623" y="6101"/>
                </a:lnTo>
                <a:lnTo>
                  <a:pt x="21692" y="914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5662794" y="452768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5650548" y="4644291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58" y="0"/>
                </a:lnTo>
                <a:lnTo>
                  <a:pt x="305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5662794" y="4638190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50"/>
                </a:moveTo>
                <a:lnTo>
                  <a:pt x="1530" y="3050"/>
                </a:lnTo>
              </a:path>
            </a:pathLst>
          </a:custGeom>
          <a:ln w="6101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5650548" y="4662574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058" y="0"/>
                </a:moveTo>
                <a:lnTo>
                  <a:pt x="3058" y="0"/>
                </a:lnTo>
                <a:lnTo>
                  <a:pt x="0" y="30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5736529" y="4662574"/>
            <a:ext cx="0" cy="297815"/>
          </a:xfrm>
          <a:custGeom>
            <a:avLst/>
            <a:gdLst/>
            <a:ahLst/>
            <a:cxnLst/>
            <a:rect l="l" t="t" r="r" b="b"/>
            <a:pathLst>
              <a:path w="0" h="297814">
                <a:moveTo>
                  <a:pt x="0" y="0"/>
                </a:moveTo>
                <a:lnTo>
                  <a:pt x="0" y="29772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5973050" y="4675024"/>
            <a:ext cx="0" cy="276225"/>
          </a:xfrm>
          <a:custGeom>
            <a:avLst/>
            <a:gdLst/>
            <a:ahLst/>
            <a:cxnLst/>
            <a:rect l="l" t="t" r="r" b="b"/>
            <a:pathLst>
              <a:path w="0" h="276225">
                <a:moveTo>
                  <a:pt x="0" y="276125"/>
                </a:moveTo>
                <a:lnTo>
                  <a:pt x="0" y="276125"/>
                </a:lnTo>
                <a:lnTo>
                  <a:pt x="0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5973050" y="4678069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24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5976119" y="4948104"/>
            <a:ext cx="120014" cy="6350"/>
          </a:xfrm>
          <a:custGeom>
            <a:avLst/>
            <a:gdLst/>
            <a:ahLst/>
            <a:cxnLst/>
            <a:rect l="l" t="t" r="r" b="b"/>
            <a:pathLst>
              <a:path w="120014" h="6350">
                <a:moveTo>
                  <a:pt x="119660" y="0"/>
                </a:moveTo>
                <a:lnTo>
                  <a:pt x="0" y="609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5976119" y="4671721"/>
            <a:ext cx="120014" cy="3810"/>
          </a:xfrm>
          <a:custGeom>
            <a:avLst/>
            <a:gdLst/>
            <a:ahLst/>
            <a:cxnLst/>
            <a:rect l="l" t="t" r="r" b="b"/>
            <a:pathLst>
              <a:path w="120014" h="3810">
                <a:moveTo>
                  <a:pt x="0" y="0"/>
                </a:moveTo>
                <a:lnTo>
                  <a:pt x="119660" y="330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5616869" y="4932867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 h="0">
                <a:moveTo>
                  <a:pt x="2143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5650548" y="50954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6098838" y="4678069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0" y="0"/>
                </a:moveTo>
                <a:lnTo>
                  <a:pt x="3069" y="0"/>
                </a:lnTo>
                <a:lnTo>
                  <a:pt x="6128" y="30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6098838" y="4945059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3045"/>
                </a:moveTo>
                <a:lnTo>
                  <a:pt x="3069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6229225" y="4703980"/>
            <a:ext cx="104345" cy="214920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5973050" y="4671721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3069" y="0"/>
                </a:moveTo>
                <a:lnTo>
                  <a:pt x="0" y="0"/>
                </a:lnTo>
                <a:lnTo>
                  <a:pt x="0" y="330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5976119" y="4671721"/>
            <a:ext cx="0" cy="282575"/>
          </a:xfrm>
          <a:custGeom>
            <a:avLst/>
            <a:gdLst/>
            <a:ahLst/>
            <a:cxnLst/>
            <a:rect l="l" t="t" r="r" b="b"/>
            <a:pathLst>
              <a:path w="0" h="282575">
                <a:moveTo>
                  <a:pt x="0" y="0"/>
                </a:moveTo>
                <a:lnTo>
                  <a:pt x="0" y="28247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5973050" y="4951150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0"/>
                </a:moveTo>
                <a:lnTo>
                  <a:pt x="0" y="3045"/>
                </a:lnTo>
                <a:lnTo>
                  <a:pt x="3069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5973050" y="4675024"/>
            <a:ext cx="0" cy="276225"/>
          </a:xfrm>
          <a:custGeom>
            <a:avLst/>
            <a:gdLst/>
            <a:ahLst/>
            <a:cxnLst/>
            <a:rect l="l" t="t" r="r" b="b"/>
            <a:pathLst>
              <a:path w="0" h="276225">
                <a:moveTo>
                  <a:pt x="0" y="0"/>
                </a:moveTo>
                <a:lnTo>
                  <a:pt x="0" y="0"/>
                </a:lnTo>
                <a:lnTo>
                  <a:pt x="0" y="3045"/>
                </a:lnTo>
                <a:lnTo>
                  <a:pt x="0" y="273080"/>
                </a:lnTo>
                <a:lnTo>
                  <a:pt x="0" y="27612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5974595" y="4670196"/>
            <a:ext cx="358975" cy="285522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6442514" y="4840646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27"/>
                </a:moveTo>
                <a:lnTo>
                  <a:pt x="1530" y="152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6442514" y="4782224"/>
            <a:ext cx="0" cy="3810"/>
          </a:xfrm>
          <a:custGeom>
            <a:avLst/>
            <a:gdLst/>
            <a:ahLst/>
            <a:cxnLst/>
            <a:rect l="l" t="t" r="r" b="b"/>
            <a:pathLst>
              <a:path w="0" h="3810">
                <a:moveTo>
                  <a:pt x="-1530" y="1651"/>
                </a:moveTo>
                <a:lnTo>
                  <a:pt x="1530" y="1651"/>
                </a:lnTo>
              </a:path>
            </a:pathLst>
          </a:custGeom>
          <a:ln w="3303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6516238" y="4625739"/>
            <a:ext cx="0" cy="374650"/>
          </a:xfrm>
          <a:custGeom>
            <a:avLst/>
            <a:gdLst/>
            <a:ahLst/>
            <a:cxnLst/>
            <a:rect l="l" t="t" r="r" b="b"/>
            <a:pathLst>
              <a:path w="0" h="374650">
                <a:moveTo>
                  <a:pt x="0" y="374437"/>
                </a:moveTo>
                <a:lnTo>
                  <a:pt x="0" y="374437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6324392" y="4694832"/>
            <a:ext cx="156670" cy="234730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7210038" y="5070800"/>
            <a:ext cx="426720" cy="3175"/>
          </a:xfrm>
          <a:custGeom>
            <a:avLst/>
            <a:gdLst/>
            <a:ahLst/>
            <a:cxnLst/>
            <a:rect l="l" t="t" r="r" b="b"/>
            <a:pathLst>
              <a:path w="426720" h="3175">
                <a:moveTo>
                  <a:pt x="-1524" y="1522"/>
                </a:moveTo>
                <a:lnTo>
                  <a:pt x="428111" y="1522"/>
                </a:lnTo>
              </a:path>
            </a:pathLst>
          </a:custGeom>
          <a:ln w="6093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7636626" y="5067744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0" y="3055"/>
                </a:moveTo>
                <a:lnTo>
                  <a:pt x="3007" y="3055"/>
                </a:lnTo>
                <a:lnTo>
                  <a:pt x="3007" y="0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7210038" y="5073846"/>
            <a:ext cx="426720" cy="36830"/>
          </a:xfrm>
          <a:custGeom>
            <a:avLst/>
            <a:gdLst/>
            <a:ahLst/>
            <a:cxnLst/>
            <a:rect l="l" t="t" r="r" b="b"/>
            <a:pathLst>
              <a:path w="426720" h="36829">
                <a:moveTo>
                  <a:pt x="426587" y="30733"/>
                </a:moveTo>
                <a:lnTo>
                  <a:pt x="214848" y="33789"/>
                </a:lnTo>
                <a:lnTo>
                  <a:pt x="0" y="36834"/>
                </a:lnTo>
                <a:lnTo>
                  <a:pt x="0" y="36834"/>
                </a:lnTo>
                <a:lnTo>
                  <a:pt x="0" y="1549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7695004" y="4797720"/>
            <a:ext cx="0" cy="310515"/>
          </a:xfrm>
          <a:custGeom>
            <a:avLst/>
            <a:gdLst/>
            <a:ahLst/>
            <a:cxnLst/>
            <a:rect l="l" t="t" r="r" b="b"/>
            <a:pathLst>
              <a:path w="0" h="310514">
                <a:moveTo>
                  <a:pt x="0" y="0"/>
                </a:moveTo>
                <a:lnTo>
                  <a:pt x="0" y="30991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7636626" y="5098488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6090"/>
                </a:moveTo>
                <a:lnTo>
                  <a:pt x="3007" y="6090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7642744" y="4840646"/>
            <a:ext cx="0" cy="297815"/>
          </a:xfrm>
          <a:custGeom>
            <a:avLst/>
            <a:gdLst/>
            <a:ahLst/>
            <a:cxnLst/>
            <a:rect l="l" t="t" r="r" b="b"/>
            <a:pathLst>
              <a:path w="0" h="297814">
                <a:moveTo>
                  <a:pt x="0" y="0"/>
                </a:moveTo>
                <a:lnTo>
                  <a:pt x="0" y="29772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7210038" y="4825408"/>
            <a:ext cx="0" cy="332105"/>
          </a:xfrm>
          <a:custGeom>
            <a:avLst/>
            <a:gdLst/>
            <a:ahLst/>
            <a:cxnLst/>
            <a:rect l="l" t="t" r="r" b="b"/>
            <a:pathLst>
              <a:path w="0" h="332104">
                <a:moveTo>
                  <a:pt x="0" y="0"/>
                </a:moveTo>
                <a:lnTo>
                  <a:pt x="0" y="3315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6939819" y="5061653"/>
            <a:ext cx="270510" cy="12700"/>
          </a:xfrm>
          <a:custGeom>
            <a:avLst/>
            <a:gdLst/>
            <a:ahLst/>
            <a:cxnLst/>
            <a:rect l="l" t="t" r="r" b="b"/>
            <a:pathLst>
              <a:path w="270509" h="12700">
                <a:moveTo>
                  <a:pt x="270220" y="12192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6566761" y="4615072"/>
            <a:ext cx="374587" cy="448111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6948944" y="5095443"/>
            <a:ext cx="261620" cy="15240"/>
          </a:xfrm>
          <a:custGeom>
            <a:avLst/>
            <a:gdLst/>
            <a:ahLst/>
            <a:cxnLst/>
            <a:rect l="l" t="t" r="r" b="b"/>
            <a:pathLst>
              <a:path w="261620" h="15239">
                <a:moveTo>
                  <a:pt x="261095" y="15237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6939819" y="5061653"/>
            <a:ext cx="9525" cy="34290"/>
          </a:xfrm>
          <a:custGeom>
            <a:avLst/>
            <a:gdLst/>
            <a:ahLst/>
            <a:cxnLst/>
            <a:rect l="l" t="t" r="r" b="b"/>
            <a:pathLst>
              <a:path w="9525" h="34289">
                <a:moveTo>
                  <a:pt x="0" y="0"/>
                </a:moveTo>
                <a:lnTo>
                  <a:pt x="3007" y="12192"/>
                </a:lnTo>
                <a:lnTo>
                  <a:pt x="6117" y="15237"/>
                </a:lnTo>
                <a:lnTo>
                  <a:pt x="6117" y="21586"/>
                </a:lnTo>
                <a:lnTo>
                  <a:pt x="6117" y="27687"/>
                </a:lnTo>
                <a:lnTo>
                  <a:pt x="9124" y="30733"/>
                </a:lnTo>
                <a:lnTo>
                  <a:pt x="9124" y="3378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6600668" y="4750208"/>
            <a:ext cx="325334" cy="266993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6620656" y="5012626"/>
            <a:ext cx="300990" cy="3175"/>
          </a:xfrm>
          <a:custGeom>
            <a:avLst/>
            <a:gdLst/>
            <a:ahLst/>
            <a:cxnLst/>
            <a:rect l="l" t="t" r="r" b="b"/>
            <a:pathLst>
              <a:path w="300990" h="3175">
                <a:moveTo>
                  <a:pt x="0" y="0"/>
                </a:moveTo>
                <a:lnTo>
                  <a:pt x="300809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6565284" y="4825408"/>
            <a:ext cx="55880" cy="187325"/>
          </a:xfrm>
          <a:custGeom>
            <a:avLst/>
            <a:gdLst/>
            <a:ahLst/>
            <a:cxnLst/>
            <a:rect l="l" t="t" r="r" b="b"/>
            <a:pathLst>
              <a:path w="55879" h="187325">
                <a:moveTo>
                  <a:pt x="0" y="0"/>
                </a:moveTo>
                <a:lnTo>
                  <a:pt x="27789" y="91962"/>
                </a:lnTo>
                <a:lnTo>
                  <a:pt x="40024" y="140989"/>
                </a:lnTo>
                <a:lnTo>
                  <a:pt x="55371" y="18721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6565284" y="4751739"/>
            <a:ext cx="37465" cy="74295"/>
          </a:xfrm>
          <a:custGeom>
            <a:avLst/>
            <a:gdLst/>
            <a:ahLst/>
            <a:cxnLst/>
            <a:rect l="l" t="t" r="r" b="b"/>
            <a:pathLst>
              <a:path w="37465" h="74295">
                <a:moveTo>
                  <a:pt x="36914" y="0"/>
                </a:moveTo>
                <a:lnTo>
                  <a:pt x="33907" y="9146"/>
                </a:lnTo>
                <a:lnTo>
                  <a:pt x="24678" y="18293"/>
                </a:lnTo>
                <a:lnTo>
                  <a:pt x="18560" y="24384"/>
                </a:lnTo>
                <a:lnTo>
                  <a:pt x="15553" y="33789"/>
                </a:lnTo>
                <a:lnTo>
                  <a:pt x="12442" y="42935"/>
                </a:lnTo>
                <a:lnTo>
                  <a:pt x="6325" y="55128"/>
                </a:lnTo>
                <a:lnTo>
                  <a:pt x="3007" y="64274"/>
                </a:lnTo>
                <a:lnTo>
                  <a:pt x="0" y="7366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6629780" y="4837600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110" y="0"/>
                </a:moveTo>
                <a:lnTo>
                  <a:pt x="0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6945936" y="5095443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07" y="0"/>
                </a:ln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6936708" y="5058608"/>
            <a:ext cx="9525" cy="36830"/>
          </a:xfrm>
          <a:custGeom>
            <a:avLst/>
            <a:gdLst/>
            <a:ahLst/>
            <a:cxnLst/>
            <a:rect l="l" t="t" r="r" b="b"/>
            <a:pathLst>
              <a:path w="9525" h="36829">
                <a:moveTo>
                  <a:pt x="9228" y="36834"/>
                </a:moveTo>
                <a:lnTo>
                  <a:pt x="9228" y="33778"/>
                </a:lnTo>
                <a:lnTo>
                  <a:pt x="9228" y="30733"/>
                </a:lnTo>
                <a:lnTo>
                  <a:pt x="9228" y="27687"/>
                </a:lnTo>
                <a:lnTo>
                  <a:pt x="6117" y="21586"/>
                </a:lnTo>
                <a:lnTo>
                  <a:pt x="6117" y="18283"/>
                </a:lnTo>
                <a:lnTo>
                  <a:pt x="3110" y="12192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6562173" y="4825408"/>
            <a:ext cx="59055" cy="187325"/>
          </a:xfrm>
          <a:custGeom>
            <a:avLst/>
            <a:gdLst/>
            <a:ahLst/>
            <a:cxnLst/>
            <a:rect l="l" t="t" r="r" b="b"/>
            <a:pathLst>
              <a:path w="59054" h="187325">
                <a:moveTo>
                  <a:pt x="58482" y="187218"/>
                </a:moveTo>
                <a:lnTo>
                  <a:pt x="55371" y="187218"/>
                </a:lnTo>
                <a:lnTo>
                  <a:pt x="43135" y="150383"/>
                </a:lnTo>
                <a:lnTo>
                  <a:pt x="33907" y="113549"/>
                </a:lnTo>
                <a:lnTo>
                  <a:pt x="21671" y="76714"/>
                </a:lnTo>
                <a:lnTo>
                  <a:pt x="9435" y="39880"/>
                </a:lnTo>
                <a:lnTo>
                  <a:pt x="0" y="0"/>
                </a:ln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6589963" y="4696363"/>
            <a:ext cx="12700" cy="55880"/>
          </a:xfrm>
          <a:custGeom>
            <a:avLst/>
            <a:gdLst/>
            <a:ahLst/>
            <a:cxnLst/>
            <a:rect l="l" t="t" r="r" b="b"/>
            <a:pathLst>
              <a:path w="12700" h="55879">
                <a:moveTo>
                  <a:pt x="12235" y="55375"/>
                </a:moveTo>
                <a:lnTo>
                  <a:pt x="12235" y="45981"/>
                </a:lnTo>
                <a:lnTo>
                  <a:pt x="9228" y="33789"/>
                </a:lnTo>
                <a:lnTo>
                  <a:pt x="6117" y="24642"/>
                </a:lnTo>
                <a:lnTo>
                  <a:pt x="3110" y="15495"/>
                </a:lnTo>
                <a:lnTo>
                  <a:pt x="3110" y="12192"/>
                </a:lnTo>
                <a:lnTo>
                  <a:pt x="3110" y="9146"/>
                </a:lnTo>
                <a:lnTo>
                  <a:pt x="0" y="6101"/>
                </a:lnTo>
                <a:lnTo>
                  <a:pt x="0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6540710" y="4748693"/>
            <a:ext cx="24765" cy="76835"/>
          </a:xfrm>
          <a:custGeom>
            <a:avLst/>
            <a:gdLst/>
            <a:ahLst/>
            <a:cxnLst/>
            <a:rect l="l" t="t" r="r" b="b"/>
            <a:pathLst>
              <a:path w="24765" h="76835">
                <a:moveTo>
                  <a:pt x="0" y="0"/>
                </a:moveTo>
                <a:lnTo>
                  <a:pt x="0" y="3045"/>
                </a:lnTo>
                <a:lnTo>
                  <a:pt x="0" y="6090"/>
                </a:lnTo>
                <a:lnTo>
                  <a:pt x="3110" y="9146"/>
                </a:lnTo>
                <a:lnTo>
                  <a:pt x="3110" y="12192"/>
                </a:lnTo>
                <a:lnTo>
                  <a:pt x="6117" y="18293"/>
                </a:lnTo>
                <a:lnTo>
                  <a:pt x="6117" y="21338"/>
                </a:lnTo>
                <a:lnTo>
                  <a:pt x="9228" y="27429"/>
                </a:lnTo>
                <a:lnTo>
                  <a:pt x="12339" y="39880"/>
                </a:lnTo>
                <a:lnTo>
                  <a:pt x="15346" y="52072"/>
                </a:lnTo>
                <a:lnTo>
                  <a:pt x="24574" y="7671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6540710" y="4696363"/>
            <a:ext cx="49530" cy="52705"/>
          </a:xfrm>
          <a:custGeom>
            <a:avLst/>
            <a:gdLst/>
            <a:ahLst/>
            <a:cxnLst/>
            <a:rect l="l" t="t" r="r" b="b"/>
            <a:pathLst>
              <a:path w="49529" h="52704">
                <a:moveTo>
                  <a:pt x="0" y="52330"/>
                </a:moveTo>
                <a:lnTo>
                  <a:pt x="3110" y="45981"/>
                </a:lnTo>
                <a:lnTo>
                  <a:pt x="9228" y="39880"/>
                </a:lnTo>
                <a:lnTo>
                  <a:pt x="15346" y="33789"/>
                </a:lnTo>
                <a:lnTo>
                  <a:pt x="21464" y="24642"/>
                </a:lnTo>
                <a:lnTo>
                  <a:pt x="27581" y="18541"/>
                </a:lnTo>
                <a:lnTo>
                  <a:pt x="34010" y="12192"/>
                </a:lnTo>
                <a:lnTo>
                  <a:pt x="40128" y="6101"/>
                </a:lnTo>
                <a:lnTo>
                  <a:pt x="49253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6589963" y="4690262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50"/>
                </a:moveTo>
                <a:lnTo>
                  <a:pt x="1530" y="3050"/>
                </a:lnTo>
              </a:path>
            </a:pathLst>
          </a:custGeom>
          <a:ln w="6101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6602199" y="4748693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0" y="3045"/>
                </a:moveTo>
                <a:lnTo>
                  <a:pt x="6221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6540710" y="4748693"/>
            <a:ext cx="21590" cy="76835"/>
          </a:xfrm>
          <a:custGeom>
            <a:avLst/>
            <a:gdLst/>
            <a:ahLst/>
            <a:cxnLst/>
            <a:rect l="l" t="t" r="r" b="b"/>
            <a:pathLst>
              <a:path w="21590" h="76835">
                <a:moveTo>
                  <a:pt x="21464" y="76714"/>
                </a:moveTo>
                <a:lnTo>
                  <a:pt x="15346" y="52072"/>
                </a:lnTo>
                <a:lnTo>
                  <a:pt x="9228" y="42925"/>
                </a:lnTo>
                <a:lnTo>
                  <a:pt x="6117" y="30485"/>
                </a:lnTo>
                <a:lnTo>
                  <a:pt x="6117" y="24384"/>
                </a:lnTo>
                <a:lnTo>
                  <a:pt x="3110" y="21338"/>
                </a:lnTo>
                <a:lnTo>
                  <a:pt x="3110" y="15237"/>
                </a:lnTo>
                <a:lnTo>
                  <a:pt x="0" y="12192"/>
                </a:lnTo>
                <a:lnTo>
                  <a:pt x="0" y="9146"/>
                </a:lnTo>
                <a:lnTo>
                  <a:pt x="0" y="6090"/>
                </a:lnTo>
                <a:lnTo>
                  <a:pt x="0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6921465" y="5015672"/>
            <a:ext cx="24765" cy="71120"/>
          </a:xfrm>
          <a:custGeom>
            <a:avLst/>
            <a:gdLst/>
            <a:ahLst/>
            <a:cxnLst/>
            <a:rect l="l" t="t" r="r" b="b"/>
            <a:pathLst>
              <a:path w="24765" h="71120">
                <a:moveTo>
                  <a:pt x="24471" y="70623"/>
                </a:moveTo>
                <a:lnTo>
                  <a:pt x="21360" y="70623"/>
                </a:lnTo>
                <a:lnTo>
                  <a:pt x="21360" y="67568"/>
                </a:lnTo>
                <a:lnTo>
                  <a:pt x="18353" y="67568"/>
                </a:lnTo>
                <a:lnTo>
                  <a:pt x="18353" y="64522"/>
                </a:lnTo>
                <a:lnTo>
                  <a:pt x="18353" y="61218"/>
                </a:lnTo>
                <a:lnTo>
                  <a:pt x="15242" y="58173"/>
                </a:lnTo>
                <a:lnTo>
                  <a:pt x="15242" y="55128"/>
                </a:lnTo>
                <a:lnTo>
                  <a:pt x="15242" y="52072"/>
                </a:lnTo>
                <a:lnTo>
                  <a:pt x="12235" y="42935"/>
                </a:lnTo>
                <a:lnTo>
                  <a:pt x="9124" y="33789"/>
                </a:lnTo>
                <a:lnTo>
                  <a:pt x="6117" y="24384"/>
                </a:lnTo>
                <a:lnTo>
                  <a:pt x="3007" y="12192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6559167" y="4573667"/>
            <a:ext cx="12700" cy="43180"/>
          </a:xfrm>
          <a:custGeom>
            <a:avLst/>
            <a:gdLst/>
            <a:ahLst/>
            <a:cxnLst/>
            <a:rect l="l" t="t" r="r" b="b"/>
            <a:pathLst>
              <a:path w="12700" h="43179">
                <a:moveTo>
                  <a:pt x="0" y="0"/>
                </a:moveTo>
                <a:lnTo>
                  <a:pt x="0" y="3045"/>
                </a:lnTo>
                <a:lnTo>
                  <a:pt x="3007" y="9146"/>
                </a:lnTo>
                <a:lnTo>
                  <a:pt x="3007" y="12192"/>
                </a:lnTo>
                <a:lnTo>
                  <a:pt x="6117" y="18293"/>
                </a:lnTo>
                <a:lnTo>
                  <a:pt x="6117" y="24384"/>
                </a:lnTo>
                <a:lnTo>
                  <a:pt x="9124" y="33789"/>
                </a:lnTo>
                <a:lnTo>
                  <a:pt x="12442" y="4293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6559167" y="4573667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50"/>
                </a:moveTo>
                <a:lnTo>
                  <a:pt x="1530" y="3050"/>
                </a:lnTo>
              </a:path>
            </a:pathLst>
          </a:custGeom>
          <a:ln w="6101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6559167" y="4579768"/>
            <a:ext cx="9525" cy="36830"/>
          </a:xfrm>
          <a:custGeom>
            <a:avLst/>
            <a:gdLst/>
            <a:ahLst/>
            <a:cxnLst/>
            <a:rect l="l" t="t" r="r" b="b"/>
            <a:pathLst>
              <a:path w="9525" h="36829">
                <a:moveTo>
                  <a:pt x="9124" y="36834"/>
                </a:moveTo>
                <a:lnTo>
                  <a:pt x="6117" y="30733"/>
                </a:lnTo>
                <a:lnTo>
                  <a:pt x="3007" y="24642"/>
                </a:lnTo>
                <a:lnTo>
                  <a:pt x="3007" y="15237"/>
                </a:lnTo>
                <a:lnTo>
                  <a:pt x="0" y="9146"/>
                </a:lnTo>
                <a:lnTo>
                  <a:pt x="0" y="6090"/>
                </a:lnTo>
                <a:lnTo>
                  <a:pt x="0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6559167" y="4552080"/>
            <a:ext cx="58419" cy="21590"/>
          </a:xfrm>
          <a:custGeom>
            <a:avLst/>
            <a:gdLst/>
            <a:ahLst/>
            <a:cxnLst/>
            <a:rect l="l" t="t" r="r" b="b"/>
            <a:pathLst>
              <a:path w="58420" h="21589">
                <a:moveTo>
                  <a:pt x="0" y="21586"/>
                </a:moveTo>
                <a:lnTo>
                  <a:pt x="27789" y="12439"/>
                </a:lnTo>
                <a:lnTo>
                  <a:pt x="5837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6635898" y="5064699"/>
            <a:ext cx="307340" cy="19050"/>
          </a:xfrm>
          <a:custGeom>
            <a:avLst/>
            <a:gdLst/>
            <a:ahLst/>
            <a:cxnLst/>
            <a:rect l="l" t="t" r="r" b="b"/>
            <a:pathLst>
              <a:path w="307340" h="19050">
                <a:moveTo>
                  <a:pt x="0" y="0"/>
                </a:moveTo>
                <a:lnTo>
                  <a:pt x="306927" y="1854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6626773" y="5040057"/>
            <a:ext cx="9525" cy="24765"/>
          </a:xfrm>
          <a:custGeom>
            <a:avLst/>
            <a:gdLst/>
            <a:ahLst/>
            <a:cxnLst/>
            <a:rect l="l" t="t" r="r" b="b"/>
            <a:pathLst>
              <a:path w="9525" h="24764">
                <a:moveTo>
                  <a:pt x="0" y="0"/>
                </a:moveTo>
                <a:lnTo>
                  <a:pt x="3007" y="9404"/>
                </a:lnTo>
                <a:lnTo>
                  <a:pt x="6117" y="15495"/>
                </a:lnTo>
                <a:lnTo>
                  <a:pt x="9124" y="18551"/>
                </a:lnTo>
                <a:lnTo>
                  <a:pt x="9124" y="21596"/>
                </a:lnTo>
                <a:lnTo>
                  <a:pt x="9124" y="2464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6620656" y="5012626"/>
            <a:ext cx="6350" cy="27940"/>
          </a:xfrm>
          <a:custGeom>
            <a:avLst/>
            <a:gdLst/>
            <a:ahLst/>
            <a:cxnLst/>
            <a:rect l="l" t="t" r="r" b="b"/>
            <a:pathLst>
              <a:path w="6350" h="27939">
                <a:moveTo>
                  <a:pt x="0" y="0"/>
                </a:moveTo>
                <a:lnTo>
                  <a:pt x="3007" y="15237"/>
                </a:lnTo>
                <a:lnTo>
                  <a:pt x="6117" y="21338"/>
                </a:lnTo>
                <a:lnTo>
                  <a:pt x="6117" y="2742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6801804" y="5123131"/>
            <a:ext cx="101600" cy="3175"/>
          </a:xfrm>
          <a:custGeom>
            <a:avLst/>
            <a:gdLst/>
            <a:ahLst/>
            <a:cxnLst/>
            <a:rect l="l" t="t" r="r" b="b"/>
            <a:pathLst>
              <a:path w="101600" h="3175">
                <a:moveTo>
                  <a:pt x="101306" y="0"/>
                </a:moveTo>
                <a:lnTo>
                  <a:pt x="101306" y="0"/>
                </a:lnTo>
                <a:lnTo>
                  <a:pt x="27478" y="0"/>
                </a:lnTo>
                <a:lnTo>
                  <a:pt x="21360" y="3045"/>
                </a:lnTo>
                <a:lnTo>
                  <a:pt x="15242" y="3045"/>
                </a:lnTo>
                <a:lnTo>
                  <a:pt x="9124" y="3045"/>
                </a:lnTo>
                <a:lnTo>
                  <a:pt x="6117" y="3045"/>
                </a:lnTo>
                <a:lnTo>
                  <a:pt x="3007" y="3045"/>
                </a:lnTo>
                <a:lnTo>
                  <a:pt x="0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6903111" y="5113726"/>
            <a:ext cx="49530" cy="9525"/>
          </a:xfrm>
          <a:custGeom>
            <a:avLst/>
            <a:gdLst/>
            <a:ahLst/>
            <a:cxnLst/>
            <a:rect l="l" t="t" r="r" b="b"/>
            <a:pathLst>
              <a:path w="49529" h="9525">
                <a:moveTo>
                  <a:pt x="48942" y="0"/>
                </a:moveTo>
                <a:lnTo>
                  <a:pt x="48942" y="3303"/>
                </a:lnTo>
                <a:lnTo>
                  <a:pt x="45831" y="3303"/>
                </a:lnTo>
                <a:lnTo>
                  <a:pt x="42824" y="3303"/>
                </a:lnTo>
                <a:lnTo>
                  <a:pt x="42824" y="6349"/>
                </a:lnTo>
                <a:lnTo>
                  <a:pt x="39713" y="6349"/>
                </a:lnTo>
                <a:lnTo>
                  <a:pt x="36706" y="6349"/>
                </a:lnTo>
                <a:lnTo>
                  <a:pt x="33596" y="6349"/>
                </a:lnTo>
                <a:lnTo>
                  <a:pt x="27478" y="9404"/>
                </a:lnTo>
                <a:lnTo>
                  <a:pt x="24471" y="9404"/>
                </a:lnTo>
                <a:lnTo>
                  <a:pt x="18353" y="9404"/>
                </a:lnTo>
                <a:lnTo>
                  <a:pt x="9124" y="9404"/>
                </a:lnTo>
                <a:lnTo>
                  <a:pt x="0" y="940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6948944" y="5095443"/>
            <a:ext cx="3175" cy="18415"/>
          </a:xfrm>
          <a:custGeom>
            <a:avLst/>
            <a:gdLst/>
            <a:ahLst/>
            <a:cxnLst/>
            <a:rect l="l" t="t" r="r" b="b"/>
            <a:pathLst>
              <a:path w="3175" h="18414">
                <a:moveTo>
                  <a:pt x="3110" y="18283"/>
                </a:moveTo>
                <a:lnTo>
                  <a:pt x="3110" y="12192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6847740" y="5126176"/>
            <a:ext cx="212090" cy="18415"/>
          </a:xfrm>
          <a:custGeom>
            <a:avLst/>
            <a:gdLst/>
            <a:ahLst/>
            <a:cxnLst/>
            <a:rect l="l" t="t" r="r" b="b"/>
            <a:pathLst>
              <a:path w="212090" h="18414">
                <a:moveTo>
                  <a:pt x="0" y="0"/>
                </a:moveTo>
                <a:lnTo>
                  <a:pt x="0" y="0"/>
                </a:lnTo>
                <a:lnTo>
                  <a:pt x="82849" y="0"/>
                </a:lnTo>
                <a:lnTo>
                  <a:pt x="98195" y="3045"/>
                </a:lnTo>
                <a:lnTo>
                  <a:pt x="119660" y="3045"/>
                </a:lnTo>
                <a:lnTo>
                  <a:pt x="135213" y="6090"/>
                </a:lnTo>
                <a:lnTo>
                  <a:pt x="150456" y="9146"/>
                </a:lnTo>
                <a:lnTo>
                  <a:pt x="159685" y="9146"/>
                </a:lnTo>
                <a:lnTo>
                  <a:pt x="165802" y="9146"/>
                </a:lnTo>
                <a:lnTo>
                  <a:pt x="175031" y="9146"/>
                </a:lnTo>
                <a:lnTo>
                  <a:pt x="181149" y="12192"/>
                </a:lnTo>
                <a:lnTo>
                  <a:pt x="184156" y="12192"/>
                </a:lnTo>
                <a:lnTo>
                  <a:pt x="190274" y="15237"/>
                </a:lnTo>
                <a:lnTo>
                  <a:pt x="196391" y="15237"/>
                </a:lnTo>
                <a:lnTo>
                  <a:pt x="199502" y="15237"/>
                </a:lnTo>
                <a:lnTo>
                  <a:pt x="202509" y="15237"/>
                </a:lnTo>
                <a:lnTo>
                  <a:pt x="205620" y="18293"/>
                </a:lnTo>
                <a:lnTo>
                  <a:pt x="208627" y="18293"/>
                </a:lnTo>
                <a:lnTo>
                  <a:pt x="211738" y="1829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6814040" y="5126176"/>
            <a:ext cx="34290" cy="3175"/>
          </a:xfrm>
          <a:custGeom>
            <a:avLst/>
            <a:gdLst/>
            <a:ahLst/>
            <a:cxnLst/>
            <a:rect l="l" t="t" r="r" b="b"/>
            <a:pathLst>
              <a:path w="34290" h="3175">
                <a:moveTo>
                  <a:pt x="0" y="3045"/>
                </a:moveTo>
                <a:lnTo>
                  <a:pt x="0" y="0"/>
                </a:lnTo>
                <a:lnTo>
                  <a:pt x="3007" y="0"/>
                </a:lnTo>
                <a:lnTo>
                  <a:pt x="9124" y="0"/>
                </a:lnTo>
                <a:lnTo>
                  <a:pt x="12235" y="0"/>
                </a:lnTo>
                <a:lnTo>
                  <a:pt x="18353" y="0"/>
                </a:lnTo>
                <a:lnTo>
                  <a:pt x="27581" y="0"/>
                </a:lnTo>
                <a:lnTo>
                  <a:pt x="33699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6623663" y="5037011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0"/>
                </a:moveTo>
                <a:lnTo>
                  <a:pt x="3110" y="3045"/>
                </a:lnTo>
                <a:lnTo>
                  <a:pt x="3110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6617545" y="5012626"/>
            <a:ext cx="6350" cy="24765"/>
          </a:xfrm>
          <a:custGeom>
            <a:avLst/>
            <a:gdLst/>
            <a:ahLst/>
            <a:cxnLst/>
            <a:rect l="l" t="t" r="r" b="b"/>
            <a:pathLst>
              <a:path w="6350" h="24764">
                <a:moveTo>
                  <a:pt x="6117" y="24384"/>
                </a:moveTo>
                <a:lnTo>
                  <a:pt x="3110" y="18293"/>
                </a:lnTo>
                <a:lnTo>
                  <a:pt x="3110" y="9146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6948944" y="5104579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0"/>
                </a:moveTo>
                <a:lnTo>
                  <a:pt x="3110" y="30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6945936" y="5095443"/>
            <a:ext cx="3175" cy="9525"/>
          </a:xfrm>
          <a:custGeom>
            <a:avLst/>
            <a:gdLst/>
            <a:ahLst/>
            <a:cxnLst/>
            <a:rect l="l" t="t" r="r" b="b"/>
            <a:pathLst>
              <a:path w="3175" h="9525">
                <a:moveTo>
                  <a:pt x="3007" y="9136"/>
                </a:moveTo>
                <a:lnTo>
                  <a:pt x="3007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6623663" y="5037011"/>
            <a:ext cx="12700" cy="27940"/>
          </a:xfrm>
          <a:custGeom>
            <a:avLst/>
            <a:gdLst/>
            <a:ahLst/>
            <a:cxnLst/>
            <a:rect l="l" t="t" r="r" b="b"/>
            <a:pathLst>
              <a:path w="12700" h="27939">
                <a:moveTo>
                  <a:pt x="12235" y="27687"/>
                </a:moveTo>
                <a:lnTo>
                  <a:pt x="9228" y="24642"/>
                </a:lnTo>
                <a:lnTo>
                  <a:pt x="9228" y="21596"/>
                </a:lnTo>
                <a:lnTo>
                  <a:pt x="6117" y="18541"/>
                </a:lnTo>
                <a:lnTo>
                  <a:pt x="6117" y="15495"/>
                </a:lnTo>
                <a:lnTo>
                  <a:pt x="3110" y="9404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6534591" y="4693318"/>
            <a:ext cx="52705" cy="58419"/>
          </a:xfrm>
          <a:custGeom>
            <a:avLst/>
            <a:gdLst/>
            <a:ahLst/>
            <a:cxnLst/>
            <a:rect l="l" t="t" r="r" b="b"/>
            <a:pathLst>
              <a:path w="52704" h="58420">
                <a:moveTo>
                  <a:pt x="0" y="58421"/>
                </a:moveTo>
                <a:lnTo>
                  <a:pt x="6117" y="52072"/>
                </a:lnTo>
                <a:lnTo>
                  <a:pt x="9228" y="42925"/>
                </a:lnTo>
                <a:lnTo>
                  <a:pt x="18457" y="36834"/>
                </a:lnTo>
                <a:lnTo>
                  <a:pt x="24574" y="27687"/>
                </a:lnTo>
                <a:lnTo>
                  <a:pt x="30692" y="18541"/>
                </a:lnTo>
                <a:lnTo>
                  <a:pt x="37017" y="15237"/>
                </a:lnTo>
                <a:lnTo>
                  <a:pt x="46246" y="6090"/>
                </a:lnTo>
                <a:lnTo>
                  <a:pt x="5236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6534591" y="4751739"/>
            <a:ext cx="86360" cy="282575"/>
          </a:xfrm>
          <a:custGeom>
            <a:avLst/>
            <a:gdLst/>
            <a:ahLst/>
            <a:cxnLst/>
            <a:rect l="l" t="t" r="r" b="b"/>
            <a:pathLst>
              <a:path w="86359" h="282575">
                <a:moveTo>
                  <a:pt x="86064" y="282226"/>
                </a:moveTo>
                <a:lnTo>
                  <a:pt x="82953" y="276125"/>
                </a:lnTo>
                <a:lnTo>
                  <a:pt x="82953" y="273080"/>
                </a:lnTo>
                <a:lnTo>
                  <a:pt x="79946" y="266978"/>
                </a:lnTo>
                <a:lnTo>
                  <a:pt x="79946" y="260887"/>
                </a:lnTo>
                <a:lnTo>
                  <a:pt x="76835" y="254786"/>
                </a:lnTo>
                <a:lnTo>
                  <a:pt x="73828" y="245392"/>
                </a:lnTo>
                <a:lnTo>
                  <a:pt x="70717" y="239290"/>
                </a:lnTo>
                <a:lnTo>
                  <a:pt x="70717" y="233199"/>
                </a:lnTo>
                <a:lnTo>
                  <a:pt x="64599" y="214658"/>
                </a:lnTo>
                <a:lnTo>
                  <a:pt x="61489" y="199410"/>
                </a:lnTo>
                <a:lnTo>
                  <a:pt x="55371" y="181127"/>
                </a:lnTo>
                <a:lnTo>
                  <a:pt x="49253" y="159530"/>
                </a:lnTo>
                <a:lnTo>
                  <a:pt x="43135" y="140989"/>
                </a:lnTo>
                <a:lnTo>
                  <a:pt x="37017" y="119650"/>
                </a:lnTo>
                <a:lnTo>
                  <a:pt x="24574" y="79770"/>
                </a:lnTo>
                <a:lnTo>
                  <a:pt x="12235" y="39880"/>
                </a:lnTo>
                <a:lnTo>
                  <a:pt x="6117" y="1829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6620656" y="5033965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007" y="3045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6534591" y="4751739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6117" y="0"/>
                </a:moveTo>
                <a:lnTo>
                  <a:pt x="6117" y="3045"/>
                </a:lnTo>
                <a:lnTo>
                  <a:pt x="3110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6948944" y="5107635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0"/>
                </a:moveTo>
                <a:lnTo>
                  <a:pt x="0" y="3045"/>
                </a:lnTo>
                <a:lnTo>
                  <a:pt x="3110" y="609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6948944" y="5101533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50"/>
                </a:moveTo>
                <a:lnTo>
                  <a:pt x="1530" y="3050"/>
                </a:lnTo>
              </a:path>
            </a:pathLst>
          </a:custGeom>
          <a:ln w="6101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6942825" y="5083240"/>
            <a:ext cx="3175" cy="12700"/>
          </a:xfrm>
          <a:custGeom>
            <a:avLst/>
            <a:gdLst/>
            <a:ahLst/>
            <a:cxnLst/>
            <a:rect l="l" t="t" r="r" b="b"/>
            <a:pathLst>
              <a:path w="3175" h="12700">
                <a:moveTo>
                  <a:pt x="3110" y="12202"/>
                </a:moveTo>
                <a:lnTo>
                  <a:pt x="3110" y="9146"/>
                </a:lnTo>
                <a:lnTo>
                  <a:pt x="0" y="9146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6900001" y="5092387"/>
            <a:ext cx="43180" cy="3175"/>
          </a:xfrm>
          <a:custGeom>
            <a:avLst/>
            <a:gdLst/>
            <a:ahLst/>
            <a:cxnLst/>
            <a:rect l="l" t="t" r="r" b="b"/>
            <a:pathLst>
              <a:path w="43179" h="3175">
                <a:moveTo>
                  <a:pt x="0" y="3055"/>
                </a:moveTo>
                <a:lnTo>
                  <a:pt x="0" y="3055"/>
                </a:lnTo>
                <a:lnTo>
                  <a:pt x="36706" y="3055"/>
                </a:lnTo>
                <a:lnTo>
                  <a:pt x="39817" y="0"/>
                </a:lnTo>
                <a:lnTo>
                  <a:pt x="428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6792576" y="5095443"/>
            <a:ext cx="107950" cy="6350"/>
          </a:xfrm>
          <a:custGeom>
            <a:avLst/>
            <a:gdLst/>
            <a:ahLst/>
            <a:cxnLst/>
            <a:rect l="l" t="t" r="r" b="b"/>
            <a:pathLst>
              <a:path w="107950" h="6350">
                <a:moveTo>
                  <a:pt x="0" y="6090"/>
                </a:moveTo>
                <a:lnTo>
                  <a:pt x="3110" y="6090"/>
                </a:lnTo>
                <a:lnTo>
                  <a:pt x="6117" y="6090"/>
                </a:lnTo>
                <a:lnTo>
                  <a:pt x="9228" y="6090"/>
                </a:lnTo>
                <a:lnTo>
                  <a:pt x="12235" y="6090"/>
                </a:lnTo>
                <a:lnTo>
                  <a:pt x="18353" y="3045"/>
                </a:lnTo>
                <a:lnTo>
                  <a:pt x="24471" y="3045"/>
                </a:lnTo>
                <a:lnTo>
                  <a:pt x="30589" y="3045"/>
                </a:lnTo>
                <a:lnTo>
                  <a:pt x="36706" y="3045"/>
                </a:lnTo>
                <a:lnTo>
                  <a:pt x="45935" y="3045"/>
                </a:lnTo>
                <a:lnTo>
                  <a:pt x="55163" y="0"/>
                </a:lnTo>
                <a:lnTo>
                  <a:pt x="64288" y="0"/>
                </a:lnTo>
                <a:lnTo>
                  <a:pt x="73517" y="0"/>
                </a:lnTo>
                <a:lnTo>
                  <a:pt x="85960" y="0"/>
                </a:lnTo>
                <a:lnTo>
                  <a:pt x="1074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6586956" y="4693318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0"/>
                </a:moveTo>
                <a:lnTo>
                  <a:pt x="0" y="3045"/>
                </a:lnTo>
                <a:lnTo>
                  <a:pt x="3007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6534591" y="4748693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6117" y="0"/>
                </a:moveTo>
                <a:lnTo>
                  <a:pt x="6117" y="3045"/>
                </a:lnTo>
                <a:lnTo>
                  <a:pt x="3110" y="3045"/>
                </a:lnTo>
                <a:lnTo>
                  <a:pt x="0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6632892" y="5061653"/>
            <a:ext cx="18415" cy="27940"/>
          </a:xfrm>
          <a:custGeom>
            <a:avLst/>
            <a:gdLst/>
            <a:ahLst/>
            <a:cxnLst/>
            <a:rect l="l" t="t" r="r" b="b"/>
            <a:pathLst>
              <a:path w="18415" h="27939">
                <a:moveTo>
                  <a:pt x="18353" y="27687"/>
                </a:moveTo>
                <a:lnTo>
                  <a:pt x="15242" y="27687"/>
                </a:lnTo>
                <a:lnTo>
                  <a:pt x="15242" y="24642"/>
                </a:lnTo>
                <a:lnTo>
                  <a:pt x="12235" y="21586"/>
                </a:lnTo>
                <a:lnTo>
                  <a:pt x="9124" y="15237"/>
                </a:lnTo>
                <a:lnTo>
                  <a:pt x="6117" y="12192"/>
                </a:lnTo>
                <a:lnTo>
                  <a:pt x="3007" y="609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6540710" y="4748693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22"/>
                </a:moveTo>
                <a:lnTo>
                  <a:pt x="1530" y="152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6900001" y="5107635"/>
            <a:ext cx="49530" cy="12700"/>
          </a:xfrm>
          <a:custGeom>
            <a:avLst/>
            <a:gdLst/>
            <a:ahLst/>
            <a:cxnLst/>
            <a:rect l="l" t="t" r="r" b="b"/>
            <a:pathLst>
              <a:path w="49529" h="12700">
                <a:moveTo>
                  <a:pt x="0" y="9394"/>
                </a:moveTo>
                <a:lnTo>
                  <a:pt x="9228" y="12439"/>
                </a:lnTo>
                <a:lnTo>
                  <a:pt x="21464" y="9394"/>
                </a:lnTo>
                <a:lnTo>
                  <a:pt x="27581" y="9394"/>
                </a:lnTo>
                <a:lnTo>
                  <a:pt x="36706" y="9394"/>
                </a:lnTo>
                <a:lnTo>
                  <a:pt x="39817" y="9394"/>
                </a:lnTo>
                <a:lnTo>
                  <a:pt x="42824" y="9394"/>
                </a:lnTo>
                <a:lnTo>
                  <a:pt x="45935" y="6090"/>
                </a:lnTo>
                <a:lnTo>
                  <a:pt x="48942" y="3045"/>
                </a:lnTo>
                <a:lnTo>
                  <a:pt x="48942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6900001" y="5117029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0"/>
                </a:moveTo>
                <a:lnTo>
                  <a:pt x="311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6900001" y="5095443"/>
            <a:ext cx="46355" cy="21590"/>
          </a:xfrm>
          <a:custGeom>
            <a:avLst/>
            <a:gdLst/>
            <a:ahLst/>
            <a:cxnLst/>
            <a:rect l="l" t="t" r="r" b="b"/>
            <a:pathLst>
              <a:path w="46354" h="21589">
                <a:moveTo>
                  <a:pt x="45935" y="0"/>
                </a:moveTo>
                <a:lnTo>
                  <a:pt x="39817" y="3045"/>
                </a:lnTo>
                <a:lnTo>
                  <a:pt x="36706" y="3045"/>
                </a:lnTo>
                <a:lnTo>
                  <a:pt x="30589" y="3045"/>
                </a:lnTo>
                <a:lnTo>
                  <a:pt x="24471" y="6090"/>
                </a:lnTo>
                <a:lnTo>
                  <a:pt x="15346" y="6090"/>
                </a:lnTo>
                <a:lnTo>
                  <a:pt x="9228" y="6090"/>
                </a:lnTo>
                <a:lnTo>
                  <a:pt x="0" y="6090"/>
                </a:lnTo>
                <a:lnTo>
                  <a:pt x="0" y="2158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6586956" y="4690262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3055"/>
                </a:moveTo>
                <a:lnTo>
                  <a:pt x="3007" y="3055"/>
                </a:ln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6900001" y="5095443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45"/>
                </a:moveTo>
                <a:lnTo>
                  <a:pt x="1530" y="3045"/>
                </a:lnTo>
              </a:path>
            </a:pathLst>
          </a:custGeom>
          <a:ln w="6090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6516238" y="4628795"/>
            <a:ext cx="0" cy="368935"/>
          </a:xfrm>
          <a:custGeom>
            <a:avLst/>
            <a:gdLst/>
            <a:ahLst/>
            <a:cxnLst/>
            <a:rect l="l" t="t" r="r" b="b"/>
            <a:pathLst>
              <a:path w="0" h="368935">
                <a:moveTo>
                  <a:pt x="0" y="368335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7015128" y="4703984"/>
            <a:ext cx="147182" cy="113554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6651245" y="4634886"/>
            <a:ext cx="365760" cy="71120"/>
          </a:xfrm>
          <a:custGeom>
            <a:avLst/>
            <a:gdLst/>
            <a:ahLst/>
            <a:cxnLst/>
            <a:rect l="l" t="t" r="r" b="b"/>
            <a:pathLst>
              <a:path w="365759" h="71120">
                <a:moveTo>
                  <a:pt x="365409" y="70623"/>
                </a:moveTo>
                <a:lnTo>
                  <a:pt x="242638" y="46239"/>
                </a:lnTo>
                <a:lnTo>
                  <a:pt x="119867" y="24642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6617545" y="4595006"/>
            <a:ext cx="34290" cy="40005"/>
          </a:xfrm>
          <a:custGeom>
            <a:avLst/>
            <a:gdLst/>
            <a:ahLst/>
            <a:cxnLst/>
            <a:rect l="l" t="t" r="r" b="b"/>
            <a:pathLst>
              <a:path w="34290" h="40004">
                <a:moveTo>
                  <a:pt x="0" y="0"/>
                </a:moveTo>
                <a:lnTo>
                  <a:pt x="0" y="6349"/>
                </a:lnTo>
                <a:lnTo>
                  <a:pt x="3110" y="12450"/>
                </a:lnTo>
                <a:lnTo>
                  <a:pt x="3110" y="15495"/>
                </a:lnTo>
                <a:lnTo>
                  <a:pt x="3110" y="18541"/>
                </a:lnTo>
                <a:lnTo>
                  <a:pt x="9228" y="24642"/>
                </a:lnTo>
                <a:lnTo>
                  <a:pt x="15346" y="30733"/>
                </a:lnTo>
                <a:lnTo>
                  <a:pt x="18353" y="33789"/>
                </a:lnTo>
                <a:lnTo>
                  <a:pt x="21464" y="33789"/>
                </a:lnTo>
                <a:lnTo>
                  <a:pt x="24471" y="36834"/>
                </a:lnTo>
                <a:lnTo>
                  <a:pt x="33699" y="3988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6617545" y="4524640"/>
            <a:ext cx="1172845" cy="156845"/>
          </a:xfrm>
          <a:custGeom>
            <a:avLst/>
            <a:gdLst/>
            <a:ahLst/>
            <a:cxnLst/>
            <a:rect l="l" t="t" r="r" b="b"/>
            <a:pathLst>
              <a:path w="1172845" h="156845">
                <a:moveTo>
                  <a:pt x="0" y="70365"/>
                </a:moveTo>
                <a:lnTo>
                  <a:pt x="0" y="0"/>
                </a:lnTo>
                <a:lnTo>
                  <a:pt x="1172648" y="0"/>
                </a:lnTo>
                <a:lnTo>
                  <a:pt x="1172648" y="1564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7567701" y="4679596"/>
            <a:ext cx="224021" cy="193318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7160785" y="4816014"/>
            <a:ext cx="408940" cy="55880"/>
          </a:xfrm>
          <a:custGeom>
            <a:avLst/>
            <a:gdLst/>
            <a:ahLst/>
            <a:cxnLst/>
            <a:rect l="l" t="t" r="r" b="b"/>
            <a:pathLst>
              <a:path w="408940" h="55879">
                <a:moveTo>
                  <a:pt x="408441" y="55375"/>
                </a:moveTo>
                <a:lnTo>
                  <a:pt x="356180" y="49274"/>
                </a:lnTo>
                <a:lnTo>
                  <a:pt x="306927" y="43183"/>
                </a:lnTo>
                <a:lnTo>
                  <a:pt x="254873" y="36834"/>
                </a:lnTo>
                <a:lnTo>
                  <a:pt x="205620" y="30733"/>
                </a:lnTo>
                <a:lnTo>
                  <a:pt x="153567" y="24632"/>
                </a:lnTo>
                <a:lnTo>
                  <a:pt x="101306" y="15495"/>
                </a:lnTo>
                <a:lnTo>
                  <a:pt x="52260" y="9394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6617545" y="4454027"/>
            <a:ext cx="1172845" cy="71120"/>
          </a:xfrm>
          <a:custGeom>
            <a:avLst/>
            <a:gdLst/>
            <a:ahLst/>
            <a:cxnLst/>
            <a:rect l="l" t="t" r="r" b="b"/>
            <a:pathLst>
              <a:path w="1172845" h="71120">
                <a:moveTo>
                  <a:pt x="1172648" y="0"/>
                </a:moveTo>
                <a:lnTo>
                  <a:pt x="0" y="0"/>
                </a:lnTo>
                <a:lnTo>
                  <a:pt x="0" y="7061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7790193" y="445402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0"/>
                </a:moveTo>
                <a:lnTo>
                  <a:pt x="0" y="7061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7093386" y="4407756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 h="0">
                <a:moveTo>
                  <a:pt x="27581" y="0"/>
                </a:moveTo>
                <a:lnTo>
                  <a:pt x="27581" y="0"/>
                </a:lnTo>
                <a:lnTo>
                  <a:pt x="3110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120967" y="4407756"/>
            <a:ext cx="123189" cy="0"/>
          </a:xfrm>
          <a:custGeom>
            <a:avLst/>
            <a:gdLst/>
            <a:ahLst/>
            <a:cxnLst/>
            <a:rect l="l" t="t" r="r" b="b"/>
            <a:pathLst>
              <a:path w="123190" h="0">
                <a:moveTo>
                  <a:pt x="12266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7243635" y="4407756"/>
            <a:ext cx="24765" cy="0"/>
          </a:xfrm>
          <a:custGeom>
            <a:avLst/>
            <a:gdLst/>
            <a:ahLst/>
            <a:cxnLst/>
            <a:rect l="l" t="t" r="r" b="b"/>
            <a:pathLst>
              <a:path w="24765" h="0">
                <a:moveTo>
                  <a:pt x="24574" y="0"/>
                </a:moveTo>
                <a:lnTo>
                  <a:pt x="24574" y="0"/>
                </a:lnTo>
                <a:lnTo>
                  <a:pt x="9228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7059479" y="4410854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 h="0">
                <a:moveTo>
                  <a:pt x="0" y="0"/>
                </a:moveTo>
                <a:lnTo>
                  <a:pt x="3007" y="0"/>
                </a:lnTo>
                <a:lnTo>
                  <a:pt x="239527" y="0"/>
                </a:lnTo>
                <a:lnTo>
                  <a:pt x="242638" y="0"/>
                </a:lnTo>
                <a:lnTo>
                  <a:pt x="239527" y="0"/>
                </a:lnTo>
                <a:lnTo>
                  <a:pt x="3007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7790193" y="4407756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627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6617545" y="4407756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627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6815517" y="5120075"/>
            <a:ext cx="239374" cy="65798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7117857" y="440775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7117857" y="4373999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10">
                <a:moveTo>
                  <a:pt x="0" y="3302"/>
                </a:moveTo>
                <a:lnTo>
                  <a:pt x="9185" y="3302"/>
                </a:lnTo>
                <a:lnTo>
                  <a:pt x="9185" y="0"/>
                </a:lnTo>
                <a:lnTo>
                  <a:pt x="0" y="0"/>
                </a:lnTo>
                <a:lnTo>
                  <a:pt x="0" y="3302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7127824" y="4375777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0"/>
                </a:moveTo>
                <a:lnTo>
                  <a:pt x="0" y="33503"/>
                </a:lnTo>
              </a:path>
            </a:pathLst>
          </a:custGeom>
          <a:ln w="4537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7117857" y="437730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5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7108732" y="440775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6117" y="0"/>
                </a:ln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7108732" y="440775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7108732" y="4373998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10">
                <a:moveTo>
                  <a:pt x="9124" y="0"/>
                </a:moveTo>
                <a:lnTo>
                  <a:pt x="9124" y="3303"/>
                </a:lnTo>
                <a:lnTo>
                  <a:pt x="6117" y="3303"/>
                </a:lnTo>
                <a:lnTo>
                  <a:pt x="0" y="330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7114850" y="437730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30454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7108732" y="437730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5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7108732" y="437399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7130092" y="440775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221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7127085" y="440775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228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7127085" y="4373998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10">
                <a:moveTo>
                  <a:pt x="9228" y="0"/>
                </a:moveTo>
                <a:lnTo>
                  <a:pt x="9228" y="3303"/>
                </a:lnTo>
                <a:lnTo>
                  <a:pt x="3007" y="3303"/>
                </a:lnTo>
                <a:lnTo>
                  <a:pt x="0" y="0"/>
                </a:lnTo>
                <a:lnTo>
                  <a:pt x="9228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7136314" y="437730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30454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7130092" y="437730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5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7096497" y="4407756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9124" y="0"/>
                </a:ln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7096497" y="4407756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7096497" y="4373998"/>
            <a:ext cx="12700" cy="3810"/>
          </a:xfrm>
          <a:custGeom>
            <a:avLst/>
            <a:gdLst/>
            <a:ahLst/>
            <a:cxnLst/>
            <a:rect l="l" t="t" r="r" b="b"/>
            <a:pathLst>
              <a:path w="12700" h="3810">
                <a:moveTo>
                  <a:pt x="12235" y="0"/>
                </a:moveTo>
                <a:lnTo>
                  <a:pt x="9124" y="3303"/>
                </a:lnTo>
                <a:lnTo>
                  <a:pt x="0" y="330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7105621" y="440775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7114850" y="4377302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7114850" y="440775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7107177" y="437399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6172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7096497" y="4373998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7139321" y="440775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6117" y="0"/>
                </a:ln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7136314" y="440775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7136314" y="4407756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1223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7136314" y="4373998"/>
            <a:ext cx="12700" cy="3810"/>
          </a:xfrm>
          <a:custGeom>
            <a:avLst/>
            <a:gdLst/>
            <a:ahLst/>
            <a:cxnLst/>
            <a:rect l="l" t="t" r="r" b="b"/>
            <a:pathLst>
              <a:path w="12700" h="3810">
                <a:moveTo>
                  <a:pt x="12235" y="0"/>
                </a:moveTo>
                <a:lnTo>
                  <a:pt x="9124" y="0"/>
                </a:lnTo>
                <a:lnTo>
                  <a:pt x="9124" y="3303"/>
                </a:lnTo>
                <a:lnTo>
                  <a:pt x="3007" y="3303"/>
                </a:lnTo>
                <a:lnTo>
                  <a:pt x="0" y="0"/>
                </a:lnTo>
                <a:lnTo>
                  <a:pt x="12235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7136314" y="4377302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7136314" y="440775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7145439" y="437730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30454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7139321" y="437730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5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7090378" y="440775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7090378" y="4373998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6117" y="3303"/>
                </a:moveTo>
                <a:lnTo>
                  <a:pt x="0" y="330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7090379" y="437399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7096497" y="437399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7090378" y="4373998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7145439" y="4377302"/>
            <a:ext cx="3175" cy="30480"/>
          </a:xfrm>
          <a:custGeom>
            <a:avLst/>
            <a:gdLst/>
            <a:ahLst/>
            <a:cxnLst/>
            <a:rect l="l" t="t" r="r" b="b"/>
            <a:pathLst>
              <a:path w="3175" h="30479">
                <a:moveTo>
                  <a:pt x="3110" y="0"/>
                </a:moveTo>
                <a:lnTo>
                  <a:pt x="3110" y="30454"/>
                </a:lnTo>
                <a:lnTo>
                  <a:pt x="0" y="3045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7145439" y="4377302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7148549" y="4404762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496"/>
                </a:moveTo>
                <a:lnTo>
                  <a:pt x="1530" y="149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7148549" y="440775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7148550" y="4373998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4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7148549" y="4386490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007" y="2993"/>
                </a:moveTo>
                <a:lnTo>
                  <a:pt x="0" y="299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7151557" y="4389484"/>
            <a:ext cx="3175" cy="18415"/>
          </a:xfrm>
          <a:custGeom>
            <a:avLst/>
            <a:gdLst/>
            <a:ahLst/>
            <a:cxnLst/>
            <a:rect l="l" t="t" r="r" b="b"/>
            <a:pathLst>
              <a:path w="3175" h="18414">
                <a:moveTo>
                  <a:pt x="0" y="0"/>
                </a:moveTo>
                <a:lnTo>
                  <a:pt x="3110" y="0"/>
                </a:lnTo>
                <a:lnTo>
                  <a:pt x="3110" y="1827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7148549" y="4389484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07" y="0"/>
                </a:ln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7148549" y="4389484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7081150" y="440775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7081150" y="4373998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10">
                <a:moveTo>
                  <a:pt x="0" y="3303"/>
                </a:moveTo>
                <a:lnTo>
                  <a:pt x="0" y="0"/>
                </a:ln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7081150" y="437399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7154667" y="440775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7154667" y="4389484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7157674" y="4386490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110" y="0"/>
                </a:moveTo>
                <a:lnTo>
                  <a:pt x="0" y="299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7160786" y="437399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7075032" y="4373998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0" y="3303"/>
                </a:moveTo>
                <a:lnTo>
                  <a:pt x="0" y="0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7075032" y="440775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7154667" y="4386490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0" y="2993"/>
                </a:moveTo>
                <a:lnTo>
                  <a:pt x="3007" y="2993"/>
                </a:lnTo>
                <a:lnTo>
                  <a:pt x="3007" y="0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7075033" y="437399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7157674" y="4373998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3110" y="0"/>
                </a:moveTo>
                <a:lnTo>
                  <a:pt x="0" y="3303"/>
                </a:lnTo>
                <a:lnTo>
                  <a:pt x="3110" y="330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7148549" y="4373998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7157674" y="4377302"/>
            <a:ext cx="0" cy="9525"/>
          </a:xfrm>
          <a:custGeom>
            <a:avLst/>
            <a:gdLst/>
            <a:ahLst/>
            <a:cxnLst/>
            <a:rect l="l" t="t" r="r" b="b"/>
            <a:pathLst>
              <a:path w="0" h="9525">
                <a:moveTo>
                  <a:pt x="0" y="9188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7160785" y="440775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7160785" y="4373998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6117" y="3303"/>
                </a:moveTo>
                <a:lnTo>
                  <a:pt x="6117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7166903" y="437399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7071921" y="44077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7071921" y="440775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7071921" y="4373998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0" y="3303"/>
                </a:moveTo>
                <a:lnTo>
                  <a:pt x="0" y="0"/>
                </a:ln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7071921" y="437730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5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7166903" y="4407756"/>
            <a:ext cx="3810" cy="0"/>
          </a:xfrm>
          <a:custGeom>
            <a:avLst/>
            <a:gdLst/>
            <a:ahLst/>
            <a:cxnLst/>
            <a:rect l="l" t="t" r="r" b="b"/>
            <a:pathLst>
              <a:path w="3809" h="0">
                <a:moveTo>
                  <a:pt x="3318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7166903" y="4373998"/>
            <a:ext cx="3810" cy="0"/>
          </a:xfrm>
          <a:custGeom>
            <a:avLst/>
            <a:gdLst/>
            <a:ahLst/>
            <a:cxnLst/>
            <a:rect l="l" t="t" r="r" b="b"/>
            <a:pathLst>
              <a:path w="3809" h="0">
                <a:moveTo>
                  <a:pt x="0" y="0"/>
                </a:moveTo>
                <a:lnTo>
                  <a:pt x="331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7068915" y="4373998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0" y="3303"/>
                </a:moveTo>
                <a:lnTo>
                  <a:pt x="0" y="0"/>
                </a:ln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7068915" y="440775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7070418" y="437399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6068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7170221" y="44077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7170222" y="4373997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7170221" y="437399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5687545" y="4659528"/>
            <a:ext cx="3175" cy="24765"/>
          </a:xfrm>
          <a:custGeom>
            <a:avLst/>
            <a:gdLst/>
            <a:ahLst/>
            <a:cxnLst/>
            <a:rect l="l" t="t" r="r" b="b"/>
            <a:pathLst>
              <a:path w="3175" h="24764">
                <a:moveTo>
                  <a:pt x="0" y="0"/>
                </a:moveTo>
                <a:lnTo>
                  <a:pt x="0" y="6101"/>
                </a:lnTo>
                <a:lnTo>
                  <a:pt x="3058" y="9146"/>
                </a:lnTo>
                <a:lnTo>
                  <a:pt x="3058" y="15495"/>
                </a:lnTo>
                <a:lnTo>
                  <a:pt x="3058" y="2464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5687545" y="4717960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6128" y="0"/>
                </a:moveTo>
                <a:lnTo>
                  <a:pt x="6128" y="6090"/>
                </a:lnTo>
                <a:lnTo>
                  <a:pt x="6128" y="9136"/>
                </a:lnTo>
                <a:lnTo>
                  <a:pt x="6128" y="12192"/>
                </a:lnTo>
                <a:lnTo>
                  <a:pt x="3058" y="12192"/>
                </a:lnTo>
                <a:lnTo>
                  <a:pt x="0" y="12192"/>
                </a:lnTo>
                <a:lnTo>
                  <a:pt x="0" y="913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5650548" y="50954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5696732" y="4628795"/>
            <a:ext cx="0" cy="368935"/>
          </a:xfrm>
          <a:custGeom>
            <a:avLst/>
            <a:gdLst/>
            <a:ahLst/>
            <a:cxnLst/>
            <a:rect l="l" t="t" r="r" b="b"/>
            <a:pathLst>
              <a:path w="0" h="368935">
                <a:moveTo>
                  <a:pt x="0" y="368335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5687545" y="4693318"/>
            <a:ext cx="3175" cy="36830"/>
          </a:xfrm>
          <a:custGeom>
            <a:avLst/>
            <a:gdLst/>
            <a:ahLst/>
            <a:cxnLst/>
            <a:rect l="l" t="t" r="r" b="b"/>
            <a:pathLst>
              <a:path w="3175" h="36829">
                <a:moveTo>
                  <a:pt x="3058" y="0"/>
                </a:moveTo>
                <a:lnTo>
                  <a:pt x="3058" y="0"/>
                </a:lnTo>
                <a:lnTo>
                  <a:pt x="3058" y="33778"/>
                </a:lnTo>
                <a:lnTo>
                  <a:pt x="0" y="3683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7645751" y="4837600"/>
            <a:ext cx="0" cy="273685"/>
          </a:xfrm>
          <a:custGeom>
            <a:avLst/>
            <a:gdLst/>
            <a:ahLst/>
            <a:cxnLst/>
            <a:rect l="l" t="t" r="r" b="b"/>
            <a:pathLst>
              <a:path w="0" h="273685">
                <a:moveTo>
                  <a:pt x="0" y="0"/>
                </a:moveTo>
                <a:lnTo>
                  <a:pt x="0" y="27308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6289185" y="4727096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73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6289185" y="4896032"/>
            <a:ext cx="36830" cy="3175"/>
          </a:xfrm>
          <a:custGeom>
            <a:avLst/>
            <a:gdLst/>
            <a:ahLst/>
            <a:cxnLst/>
            <a:rect l="l" t="t" r="r" b="b"/>
            <a:pathLst>
              <a:path w="36829" h="3175">
                <a:moveTo>
                  <a:pt x="36737" y="3045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6283057" y="4902123"/>
            <a:ext cx="43180" cy="3175"/>
          </a:xfrm>
          <a:custGeom>
            <a:avLst/>
            <a:gdLst/>
            <a:ahLst/>
            <a:cxnLst/>
            <a:rect l="l" t="t" r="r" b="b"/>
            <a:pathLst>
              <a:path w="43179" h="3175">
                <a:moveTo>
                  <a:pt x="42866" y="3045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6279998" y="4721006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592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6221567" y="4920416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22"/>
                </a:moveTo>
                <a:lnTo>
                  <a:pt x="1530" y="152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6325923" y="4727096"/>
            <a:ext cx="0" cy="52705"/>
          </a:xfrm>
          <a:custGeom>
            <a:avLst/>
            <a:gdLst/>
            <a:ahLst/>
            <a:cxnLst/>
            <a:rect l="l" t="t" r="r" b="b"/>
            <a:pathLst>
              <a:path w="0" h="52704">
                <a:moveTo>
                  <a:pt x="0" y="52082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6325923" y="484370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375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6498675" y="4627271"/>
            <a:ext cx="0" cy="367030"/>
          </a:xfrm>
          <a:custGeom>
            <a:avLst/>
            <a:gdLst/>
            <a:ahLst/>
            <a:cxnLst/>
            <a:rect l="l" t="t" r="r" b="b"/>
            <a:pathLst>
              <a:path w="0" h="367029">
                <a:moveTo>
                  <a:pt x="0" y="0"/>
                </a:moveTo>
                <a:lnTo>
                  <a:pt x="0" y="366814"/>
                </a:lnTo>
              </a:path>
            </a:pathLst>
          </a:custGeom>
          <a:ln w="4641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6500995" y="4628795"/>
            <a:ext cx="0" cy="368935"/>
          </a:xfrm>
          <a:custGeom>
            <a:avLst/>
            <a:gdLst/>
            <a:ahLst/>
            <a:cxnLst/>
            <a:rect l="l" t="t" r="r" b="b"/>
            <a:pathLst>
              <a:path w="0" h="368935">
                <a:moveTo>
                  <a:pt x="0" y="368335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5650548" y="5092387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27"/>
                </a:moveTo>
                <a:lnTo>
                  <a:pt x="1530" y="152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5969742" y="4671721"/>
            <a:ext cx="0" cy="282575"/>
          </a:xfrm>
          <a:custGeom>
            <a:avLst/>
            <a:gdLst/>
            <a:ahLst/>
            <a:cxnLst/>
            <a:rect l="l" t="t" r="r" b="b"/>
            <a:pathLst>
              <a:path w="0" h="282575">
                <a:moveTo>
                  <a:pt x="0" y="282474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5653607" y="4662574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3989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7691997" y="4800766"/>
            <a:ext cx="0" cy="310515"/>
          </a:xfrm>
          <a:custGeom>
            <a:avLst/>
            <a:gdLst/>
            <a:ahLst/>
            <a:cxnLst/>
            <a:rect l="l" t="t" r="r" b="b"/>
            <a:pathLst>
              <a:path w="0" h="310514">
                <a:moveTo>
                  <a:pt x="0" y="0"/>
                </a:moveTo>
                <a:lnTo>
                  <a:pt x="0" y="12192"/>
                </a:lnTo>
                <a:lnTo>
                  <a:pt x="0" y="30991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7636626" y="4849792"/>
            <a:ext cx="0" cy="297815"/>
          </a:xfrm>
          <a:custGeom>
            <a:avLst/>
            <a:gdLst/>
            <a:ahLst/>
            <a:cxnLst/>
            <a:rect l="l" t="t" r="r" b="b"/>
            <a:pathLst>
              <a:path w="0" h="297814">
                <a:moveTo>
                  <a:pt x="0" y="0"/>
                </a:moveTo>
                <a:lnTo>
                  <a:pt x="0" y="29772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6571609" y="4595006"/>
            <a:ext cx="46355" cy="22225"/>
          </a:xfrm>
          <a:custGeom>
            <a:avLst/>
            <a:gdLst/>
            <a:ahLst/>
            <a:cxnLst/>
            <a:rect l="l" t="t" r="r" b="b"/>
            <a:pathLst>
              <a:path w="46354" h="22225">
                <a:moveTo>
                  <a:pt x="45935" y="0"/>
                </a:moveTo>
                <a:lnTo>
                  <a:pt x="24471" y="12450"/>
                </a:lnTo>
                <a:lnTo>
                  <a:pt x="0" y="2159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6620656" y="5033965"/>
            <a:ext cx="6350" cy="21590"/>
          </a:xfrm>
          <a:custGeom>
            <a:avLst/>
            <a:gdLst/>
            <a:ahLst/>
            <a:cxnLst/>
            <a:rect l="l" t="t" r="r" b="b"/>
            <a:pathLst>
              <a:path w="6350" h="21589">
                <a:moveTo>
                  <a:pt x="6117" y="21586"/>
                </a:moveTo>
                <a:lnTo>
                  <a:pt x="6117" y="18541"/>
                </a:lnTo>
                <a:lnTo>
                  <a:pt x="3007" y="15495"/>
                </a:lnTo>
                <a:lnTo>
                  <a:pt x="3007" y="12450"/>
                </a:lnTo>
                <a:lnTo>
                  <a:pt x="0" y="9394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6559167" y="4601355"/>
            <a:ext cx="27940" cy="92075"/>
          </a:xfrm>
          <a:custGeom>
            <a:avLst/>
            <a:gdLst/>
            <a:ahLst/>
            <a:cxnLst/>
            <a:rect l="l" t="t" r="r" b="b"/>
            <a:pathLst>
              <a:path w="27940" h="92075">
                <a:moveTo>
                  <a:pt x="27789" y="91962"/>
                </a:moveTo>
                <a:lnTo>
                  <a:pt x="24678" y="82815"/>
                </a:lnTo>
                <a:lnTo>
                  <a:pt x="21671" y="70365"/>
                </a:lnTo>
                <a:lnTo>
                  <a:pt x="21671" y="64274"/>
                </a:lnTo>
                <a:lnTo>
                  <a:pt x="18560" y="55128"/>
                </a:lnTo>
                <a:lnTo>
                  <a:pt x="15553" y="45981"/>
                </a:lnTo>
                <a:lnTo>
                  <a:pt x="12442" y="39880"/>
                </a:lnTo>
                <a:lnTo>
                  <a:pt x="9124" y="30485"/>
                </a:lnTo>
                <a:lnTo>
                  <a:pt x="9124" y="24384"/>
                </a:lnTo>
                <a:lnTo>
                  <a:pt x="6117" y="18293"/>
                </a:lnTo>
                <a:lnTo>
                  <a:pt x="3007" y="15247"/>
                </a:lnTo>
                <a:lnTo>
                  <a:pt x="3007" y="9146"/>
                </a:lnTo>
                <a:lnTo>
                  <a:pt x="3007" y="6101"/>
                </a:lnTo>
                <a:lnTo>
                  <a:pt x="0" y="3055"/>
                </a:lnTo>
                <a:lnTo>
                  <a:pt x="0" y="0"/>
                </a:lnTo>
                <a:lnTo>
                  <a:pt x="0" y="30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6519349" y="4619648"/>
            <a:ext cx="0" cy="384175"/>
          </a:xfrm>
          <a:custGeom>
            <a:avLst/>
            <a:gdLst/>
            <a:ahLst/>
            <a:cxnLst/>
            <a:rect l="l" t="t" r="r" b="b"/>
            <a:pathLst>
              <a:path w="0" h="384175">
                <a:moveTo>
                  <a:pt x="0" y="383573"/>
                </a:moveTo>
                <a:lnTo>
                  <a:pt x="0" y="193309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6635898" y="5064699"/>
            <a:ext cx="18415" cy="27940"/>
          </a:xfrm>
          <a:custGeom>
            <a:avLst/>
            <a:gdLst/>
            <a:ahLst/>
            <a:cxnLst/>
            <a:rect l="l" t="t" r="r" b="b"/>
            <a:pathLst>
              <a:path w="18415" h="27939">
                <a:moveTo>
                  <a:pt x="0" y="0"/>
                </a:moveTo>
                <a:lnTo>
                  <a:pt x="3110" y="6101"/>
                </a:lnTo>
                <a:lnTo>
                  <a:pt x="6117" y="9146"/>
                </a:lnTo>
                <a:lnTo>
                  <a:pt x="9228" y="15495"/>
                </a:lnTo>
                <a:lnTo>
                  <a:pt x="12235" y="21596"/>
                </a:lnTo>
                <a:lnTo>
                  <a:pt x="15346" y="24642"/>
                </a:lnTo>
                <a:lnTo>
                  <a:pt x="15346" y="27687"/>
                </a:lnTo>
                <a:lnTo>
                  <a:pt x="18353" y="2768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6798694" y="5101533"/>
            <a:ext cx="101600" cy="3175"/>
          </a:xfrm>
          <a:custGeom>
            <a:avLst/>
            <a:gdLst/>
            <a:ahLst/>
            <a:cxnLst/>
            <a:rect l="l" t="t" r="r" b="b"/>
            <a:pathLst>
              <a:path w="101600" h="3175">
                <a:moveTo>
                  <a:pt x="101306" y="0"/>
                </a:moveTo>
                <a:lnTo>
                  <a:pt x="101306" y="0"/>
                </a:lnTo>
                <a:lnTo>
                  <a:pt x="27581" y="0"/>
                </a:lnTo>
                <a:lnTo>
                  <a:pt x="21464" y="3045"/>
                </a:lnTo>
                <a:lnTo>
                  <a:pt x="0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6798694" y="5117029"/>
            <a:ext cx="101600" cy="6350"/>
          </a:xfrm>
          <a:custGeom>
            <a:avLst/>
            <a:gdLst/>
            <a:ahLst/>
            <a:cxnLst/>
            <a:rect l="l" t="t" r="r" b="b"/>
            <a:pathLst>
              <a:path w="101600" h="6350">
                <a:moveTo>
                  <a:pt x="0" y="6101"/>
                </a:moveTo>
                <a:lnTo>
                  <a:pt x="3110" y="6101"/>
                </a:lnTo>
                <a:lnTo>
                  <a:pt x="6117" y="6101"/>
                </a:lnTo>
                <a:lnTo>
                  <a:pt x="9228" y="3045"/>
                </a:lnTo>
                <a:lnTo>
                  <a:pt x="52053" y="3045"/>
                </a:lnTo>
                <a:lnTo>
                  <a:pt x="61281" y="0"/>
                </a:lnTo>
                <a:lnTo>
                  <a:pt x="70717" y="0"/>
                </a:lnTo>
                <a:lnTo>
                  <a:pt x="79842" y="0"/>
                </a:lnTo>
                <a:lnTo>
                  <a:pt x="101306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7081150" y="44077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7154667" y="4389484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7154667" y="440775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7154667" y="438948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7154667" y="44077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7081150" y="4377302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228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7081150" y="440775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7050250" y="5178248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6820158" y="5175203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22"/>
                </a:moveTo>
                <a:lnTo>
                  <a:pt x="1530" y="152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7062485" y="4407756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48"/>
                </a:moveTo>
                <a:lnTo>
                  <a:pt x="1530" y="154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7299006" y="4407756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48"/>
                </a:moveTo>
                <a:lnTo>
                  <a:pt x="1530" y="154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7075032" y="4377302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6117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7166903" y="4377302"/>
            <a:ext cx="3810" cy="0"/>
          </a:xfrm>
          <a:custGeom>
            <a:avLst/>
            <a:gdLst/>
            <a:ahLst/>
            <a:cxnLst/>
            <a:rect l="l" t="t" r="r" b="b"/>
            <a:pathLst>
              <a:path w="3809" h="0">
                <a:moveTo>
                  <a:pt x="3318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7166903" y="4407756"/>
            <a:ext cx="3810" cy="0"/>
          </a:xfrm>
          <a:custGeom>
            <a:avLst/>
            <a:gdLst/>
            <a:ahLst/>
            <a:cxnLst/>
            <a:rect l="l" t="t" r="r" b="b"/>
            <a:pathLst>
              <a:path w="3809" h="0">
                <a:moveTo>
                  <a:pt x="0" y="0"/>
                </a:moveTo>
                <a:lnTo>
                  <a:pt x="331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7166903" y="437730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7166903" y="44077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7071921" y="4377302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7071921" y="440775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7160785" y="4377302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7160785" y="440775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7148549" y="4377302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124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7148549" y="43864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7075032" y="440775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7170221" y="437730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7170221" y="440775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7068915" y="440775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5371163" y="4545979"/>
            <a:ext cx="0" cy="531495"/>
          </a:xfrm>
          <a:custGeom>
            <a:avLst/>
            <a:gdLst/>
            <a:ahLst/>
            <a:cxnLst/>
            <a:rect l="l" t="t" r="r" b="b"/>
            <a:pathLst>
              <a:path w="0" h="531495">
                <a:moveTo>
                  <a:pt x="0" y="0"/>
                </a:moveTo>
                <a:lnTo>
                  <a:pt x="0" y="53091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5361978" y="5098488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 h="0">
                <a:moveTo>
                  <a:pt x="245704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5361978" y="4527686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 h="0">
                <a:moveTo>
                  <a:pt x="245704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5368102" y="4527686"/>
            <a:ext cx="6985" cy="18415"/>
          </a:xfrm>
          <a:custGeom>
            <a:avLst/>
            <a:gdLst/>
            <a:ahLst/>
            <a:cxnLst/>
            <a:rect l="l" t="t" r="r" b="b"/>
            <a:pathLst>
              <a:path w="6985" h="18414">
                <a:moveTo>
                  <a:pt x="3060" y="0"/>
                </a:moveTo>
                <a:lnTo>
                  <a:pt x="0" y="18293"/>
                </a:lnTo>
                <a:lnTo>
                  <a:pt x="6378" y="18293"/>
                </a:lnTo>
                <a:lnTo>
                  <a:pt x="3060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5368102" y="5076891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6378" y="0"/>
                </a:moveTo>
                <a:lnTo>
                  <a:pt x="0" y="0"/>
                </a:lnTo>
                <a:lnTo>
                  <a:pt x="3060" y="21596"/>
                </a:lnTo>
                <a:lnTo>
                  <a:pt x="6378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5337483" y="482845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0" y="9146"/>
                </a:moveTo>
                <a:lnTo>
                  <a:pt x="0" y="12192"/>
                </a:lnTo>
                <a:lnTo>
                  <a:pt x="3062" y="15247"/>
                </a:lnTo>
                <a:lnTo>
                  <a:pt x="6124" y="18293"/>
                </a:lnTo>
                <a:lnTo>
                  <a:pt x="12247" y="21338"/>
                </a:lnTo>
                <a:lnTo>
                  <a:pt x="15309" y="21338"/>
                </a:lnTo>
                <a:lnTo>
                  <a:pt x="18371" y="18293"/>
                </a:lnTo>
                <a:lnTo>
                  <a:pt x="21432" y="15247"/>
                </a:lnTo>
                <a:lnTo>
                  <a:pt x="21432" y="9146"/>
                </a:lnTo>
                <a:lnTo>
                  <a:pt x="18371" y="6101"/>
                </a:lnTo>
                <a:lnTo>
                  <a:pt x="15309" y="3055"/>
                </a:lnTo>
                <a:lnTo>
                  <a:pt x="12247" y="0"/>
                </a:lnTo>
                <a:lnTo>
                  <a:pt x="6124" y="0"/>
                </a:lnTo>
                <a:lnTo>
                  <a:pt x="3062" y="0"/>
                </a:lnTo>
                <a:lnTo>
                  <a:pt x="0" y="3055"/>
                </a:lnTo>
                <a:lnTo>
                  <a:pt x="0" y="9146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5331360" y="4828454"/>
            <a:ext cx="31115" cy="21590"/>
          </a:xfrm>
          <a:custGeom>
            <a:avLst/>
            <a:gdLst/>
            <a:ahLst/>
            <a:cxnLst/>
            <a:rect l="l" t="t" r="r" b="b"/>
            <a:pathLst>
              <a:path w="31114" h="21589">
                <a:moveTo>
                  <a:pt x="0" y="0"/>
                </a:moveTo>
                <a:lnTo>
                  <a:pt x="30617" y="2133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5331360" y="4791619"/>
            <a:ext cx="31115" cy="24765"/>
          </a:xfrm>
          <a:custGeom>
            <a:avLst/>
            <a:gdLst/>
            <a:ahLst/>
            <a:cxnLst/>
            <a:rect l="l" t="t" r="r" b="b"/>
            <a:pathLst>
              <a:path w="31114" h="24764">
                <a:moveTo>
                  <a:pt x="30617" y="24394"/>
                </a:moveTo>
                <a:lnTo>
                  <a:pt x="0" y="0"/>
                </a:lnTo>
                <a:lnTo>
                  <a:pt x="0" y="2133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5331360" y="4763931"/>
            <a:ext cx="31115" cy="24765"/>
          </a:xfrm>
          <a:custGeom>
            <a:avLst/>
            <a:gdLst/>
            <a:ahLst/>
            <a:cxnLst/>
            <a:rect l="l" t="t" r="r" b="b"/>
            <a:pathLst>
              <a:path w="31114" h="24764">
                <a:moveTo>
                  <a:pt x="0" y="9146"/>
                </a:moveTo>
                <a:lnTo>
                  <a:pt x="0" y="15247"/>
                </a:lnTo>
                <a:lnTo>
                  <a:pt x="6123" y="18293"/>
                </a:lnTo>
                <a:lnTo>
                  <a:pt x="12247" y="21596"/>
                </a:lnTo>
                <a:lnTo>
                  <a:pt x="18370" y="24642"/>
                </a:lnTo>
                <a:lnTo>
                  <a:pt x="24494" y="24642"/>
                </a:lnTo>
                <a:lnTo>
                  <a:pt x="27555" y="21596"/>
                </a:lnTo>
                <a:lnTo>
                  <a:pt x="30617" y="18293"/>
                </a:lnTo>
                <a:lnTo>
                  <a:pt x="30617" y="15247"/>
                </a:lnTo>
                <a:lnTo>
                  <a:pt x="27555" y="9146"/>
                </a:lnTo>
                <a:lnTo>
                  <a:pt x="24494" y="6101"/>
                </a:lnTo>
                <a:lnTo>
                  <a:pt x="18370" y="3055"/>
                </a:lnTo>
                <a:lnTo>
                  <a:pt x="12247" y="0"/>
                </a:lnTo>
                <a:lnTo>
                  <a:pt x="6123" y="0"/>
                </a:lnTo>
                <a:lnTo>
                  <a:pt x="0" y="3055"/>
                </a:lnTo>
                <a:lnTo>
                  <a:pt x="0" y="6101"/>
                </a:lnTo>
                <a:lnTo>
                  <a:pt x="0" y="9146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5638302" y="4193128"/>
            <a:ext cx="2130425" cy="0"/>
          </a:xfrm>
          <a:custGeom>
            <a:avLst/>
            <a:gdLst/>
            <a:ahLst/>
            <a:cxnLst/>
            <a:rect l="l" t="t" r="r" b="b"/>
            <a:pathLst>
              <a:path w="2130425" h="0">
                <a:moveTo>
                  <a:pt x="0" y="0"/>
                </a:moveTo>
                <a:lnTo>
                  <a:pt x="2130426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7790193" y="4183734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217931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5616869" y="4183734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5">
                <a:moveTo>
                  <a:pt x="0" y="334557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5616869" y="4189825"/>
            <a:ext cx="21590" cy="6985"/>
          </a:xfrm>
          <a:custGeom>
            <a:avLst/>
            <a:gdLst/>
            <a:ahLst/>
            <a:cxnLst/>
            <a:rect l="l" t="t" r="r" b="b"/>
            <a:pathLst>
              <a:path w="21589" h="6985">
                <a:moveTo>
                  <a:pt x="21433" y="0"/>
                </a:moveTo>
                <a:lnTo>
                  <a:pt x="0" y="3303"/>
                </a:lnTo>
                <a:lnTo>
                  <a:pt x="21433" y="6400"/>
                </a:lnTo>
                <a:lnTo>
                  <a:pt x="21433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7768729" y="4189825"/>
            <a:ext cx="21590" cy="6985"/>
          </a:xfrm>
          <a:custGeom>
            <a:avLst/>
            <a:gdLst/>
            <a:ahLst/>
            <a:cxnLst/>
            <a:rect l="l" t="t" r="r" b="b"/>
            <a:pathLst>
              <a:path w="21590" h="6985">
                <a:moveTo>
                  <a:pt x="0" y="0"/>
                </a:moveTo>
                <a:lnTo>
                  <a:pt x="0" y="6400"/>
                </a:lnTo>
                <a:lnTo>
                  <a:pt x="21464" y="3303"/>
                </a:lnTo>
                <a:lnTo>
                  <a:pt x="0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6553048" y="4149976"/>
            <a:ext cx="27940" cy="34290"/>
          </a:xfrm>
          <a:custGeom>
            <a:avLst/>
            <a:gdLst/>
            <a:ahLst/>
            <a:cxnLst/>
            <a:rect l="l" t="t" r="r" b="b"/>
            <a:pathLst>
              <a:path w="27940" h="34289">
                <a:moveTo>
                  <a:pt x="6117" y="9394"/>
                </a:moveTo>
                <a:lnTo>
                  <a:pt x="9124" y="6297"/>
                </a:lnTo>
                <a:lnTo>
                  <a:pt x="12235" y="2993"/>
                </a:lnTo>
                <a:lnTo>
                  <a:pt x="15242" y="0"/>
                </a:lnTo>
                <a:lnTo>
                  <a:pt x="21671" y="0"/>
                </a:lnTo>
                <a:lnTo>
                  <a:pt x="24678" y="2993"/>
                </a:lnTo>
                <a:lnTo>
                  <a:pt x="27789" y="6297"/>
                </a:lnTo>
                <a:lnTo>
                  <a:pt x="27789" y="9394"/>
                </a:lnTo>
                <a:lnTo>
                  <a:pt x="24678" y="9394"/>
                </a:lnTo>
                <a:lnTo>
                  <a:pt x="24678" y="12388"/>
                </a:lnTo>
                <a:lnTo>
                  <a:pt x="18560" y="18479"/>
                </a:lnTo>
                <a:lnTo>
                  <a:pt x="0" y="33758"/>
                </a:lnTo>
                <a:lnTo>
                  <a:pt x="21671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6586956" y="4149976"/>
            <a:ext cx="24765" cy="34290"/>
          </a:xfrm>
          <a:custGeom>
            <a:avLst/>
            <a:gdLst/>
            <a:ahLst/>
            <a:cxnLst/>
            <a:rect l="l" t="t" r="r" b="b"/>
            <a:pathLst>
              <a:path w="24765" h="34289">
                <a:moveTo>
                  <a:pt x="24471" y="6297"/>
                </a:moveTo>
                <a:lnTo>
                  <a:pt x="24471" y="2993"/>
                </a:lnTo>
                <a:lnTo>
                  <a:pt x="18353" y="0"/>
                </a:lnTo>
                <a:lnTo>
                  <a:pt x="15242" y="0"/>
                </a:lnTo>
                <a:lnTo>
                  <a:pt x="12235" y="2993"/>
                </a:lnTo>
                <a:lnTo>
                  <a:pt x="6117" y="9394"/>
                </a:lnTo>
                <a:lnTo>
                  <a:pt x="3007" y="15485"/>
                </a:lnTo>
                <a:lnTo>
                  <a:pt x="0" y="24570"/>
                </a:lnTo>
                <a:lnTo>
                  <a:pt x="0" y="30764"/>
                </a:lnTo>
                <a:lnTo>
                  <a:pt x="3007" y="30764"/>
                </a:lnTo>
                <a:lnTo>
                  <a:pt x="6117" y="33758"/>
                </a:lnTo>
                <a:lnTo>
                  <a:pt x="9124" y="33758"/>
                </a:lnTo>
                <a:lnTo>
                  <a:pt x="15242" y="30764"/>
                </a:lnTo>
                <a:lnTo>
                  <a:pt x="18353" y="30764"/>
                </a:lnTo>
                <a:lnTo>
                  <a:pt x="21464" y="24570"/>
                </a:lnTo>
                <a:lnTo>
                  <a:pt x="21464" y="18479"/>
                </a:lnTo>
                <a:lnTo>
                  <a:pt x="18353" y="15485"/>
                </a:lnTo>
                <a:lnTo>
                  <a:pt x="15242" y="12388"/>
                </a:lnTo>
                <a:lnTo>
                  <a:pt x="12235" y="12388"/>
                </a:lnTo>
                <a:lnTo>
                  <a:pt x="9124" y="15485"/>
                </a:lnTo>
                <a:lnTo>
                  <a:pt x="3007" y="18479"/>
                </a:lnTo>
                <a:lnTo>
                  <a:pt x="0" y="2457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6617545" y="4149976"/>
            <a:ext cx="24765" cy="34290"/>
          </a:xfrm>
          <a:custGeom>
            <a:avLst/>
            <a:gdLst/>
            <a:ahLst/>
            <a:cxnLst/>
            <a:rect l="l" t="t" r="r" b="b"/>
            <a:pathLst>
              <a:path w="24765" h="34289">
                <a:moveTo>
                  <a:pt x="24471" y="0"/>
                </a:moveTo>
                <a:lnTo>
                  <a:pt x="9228" y="0"/>
                </a:lnTo>
                <a:lnTo>
                  <a:pt x="3110" y="15485"/>
                </a:lnTo>
                <a:lnTo>
                  <a:pt x="6117" y="12388"/>
                </a:lnTo>
                <a:lnTo>
                  <a:pt x="9228" y="12388"/>
                </a:lnTo>
                <a:lnTo>
                  <a:pt x="15346" y="12388"/>
                </a:lnTo>
                <a:lnTo>
                  <a:pt x="18353" y="12388"/>
                </a:lnTo>
                <a:lnTo>
                  <a:pt x="21464" y="15485"/>
                </a:lnTo>
                <a:lnTo>
                  <a:pt x="21464" y="21576"/>
                </a:lnTo>
                <a:lnTo>
                  <a:pt x="21464" y="24570"/>
                </a:lnTo>
                <a:lnTo>
                  <a:pt x="18353" y="30764"/>
                </a:lnTo>
                <a:lnTo>
                  <a:pt x="15346" y="30764"/>
                </a:lnTo>
                <a:lnTo>
                  <a:pt x="9228" y="33758"/>
                </a:lnTo>
                <a:lnTo>
                  <a:pt x="3110" y="33758"/>
                </a:lnTo>
                <a:lnTo>
                  <a:pt x="0" y="30764"/>
                </a:lnTo>
                <a:lnTo>
                  <a:pt x="0" y="2766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6648134" y="4180740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0"/>
                </a:moveTo>
                <a:lnTo>
                  <a:pt x="0" y="2993"/>
                </a:lnTo>
                <a:lnTo>
                  <a:pt x="3110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6663480" y="4149976"/>
            <a:ext cx="25400" cy="34290"/>
          </a:xfrm>
          <a:custGeom>
            <a:avLst/>
            <a:gdLst/>
            <a:ahLst/>
            <a:cxnLst/>
            <a:rect l="l" t="t" r="r" b="b"/>
            <a:pathLst>
              <a:path w="25400" h="34289">
                <a:moveTo>
                  <a:pt x="24782" y="12388"/>
                </a:moveTo>
                <a:lnTo>
                  <a:pt x="21671" y="15485"/>
                </a:lnTo>
                <a:lnTo>
                  <a:pt x="18664" y="21576"/>
                </a:lnTo>
                <a:lnTo>
                  <a:pt x="12546" y="21576"/>
                </a:lnTo>
                <a:lnTo>
                  <a:pt x="9435" y="21576"/>
                </a:lnTo>
                <a:lnTo>
                  <a:pt x="6428" y="21576"/>
                </a:lnTo>
                <a:lnTo>
                  <a:pt x="3110" y="15485"/>
                </a:lnTo>
                <a:lnTo>
                  <a:pt x="3110" y="12388"/>
                </a:lnTo>
                <a:lnTo>
                  <a:pt x="3110" y="9394"/>
                </a:lnTo>
                <a:lnTo>
                  <a:pt x="6428" y="6297"/>
                </a:lnTo>
                <a:lnTo>
                  <a:pt x="9435" y="2993"/>
                </a:lnTo>
                <a:lnTo>
                  <a:pt x="15553" y="0"/>
                </a:lnTo>
                <a:lnTo>
                  <a:pt x="18664" y="0"/>
                </a:lnTo>
                <a:lnTo>
                  <a:pt x="21671" y="2993"/>
                </a:lnTo>
                <a:lnTo>
                  <a:pt x="24782" y="6297"/>
                </a:lnTo>
                <a:lnTo>
                  <a:pt x="24782" y="12388"/>
                </a:lnTo>
                <a:lnTo>
                  <a:pt x="21671" y="21576"/>
                </a:lnTo>
                <a:lnTo>
                  <a:pt x="18664" y="27667"/>
                </a:lnTo>
                <a:lnTo>
                  <a:pt x="12546" y="30764"/>
                </a:lnTo>
                <a:lnTo>
                  <a:pt x="9435" y="33758"/>
                </a:lnTo>
                <a:lnTo>
                  <a:pt x="6428" y="33758"/>
                </a:lnTo>
                <a:lnTo>
                  <a:pt x="0" y="3076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6639009" y="4294197"/>
            <a:ext cx="1130300" cy="0"/>
          </a:xfrm>
          <a:custGeom>
            <a:avLst/>
            <a:gdLst/>
            <a:ahLst/>
            <a:cxnLst/>
            <a:rect l="l" t="t" r="r" b="b"/>
            <a:pathLst>
              <a:path w="1130300" h="0">
                <a:moveTo>
                  <a:pt x="0" y="0"/>
                </a:moveTo>
                <a:lnTo>
                  <a:pt x="1129719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7790193" y="4285112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39">
                <a:moveTo>
                  <a:pt x="0" y="116553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6617545" y="4285112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39">
                <a:moveTo>
                  <a:pt x="0" y="116553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6617545" y="4291203"/>
            <a:ext cx="21590" cy="6350"/>
          </a:xfrm>
          <a:custGeom>
            <a:avLst/>
            <a:gdLst/>
            <a:ahLst/>
            <a:cxnLst/>
            <a:rect l="l" t="t" r="r" b="b"/>
            <a:pathLst>
              <a:path w="21590" h="6350">
                <a:moveTo>
                  <a:pt x="21464" y="0"/>
                </a:moveTo>
                <a:lnTo>
                  <a:pt x="0" y="2993"/>
                </a:lnTo>
                <a:lnTo>
                  <a:pt x="21464" y="6090"/>
                </a:lnTo>
                <a:lnTo>
                  <a:pt x="21464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7768729" y="4291203"/>
            <a:ext cx="21590" cy="6350"/>
          </a:xfrm>
          <a:custGeom>
            <a:avLst/>
            <a:gdLst/>
            <a:ahLst/>
            <a:cxnLst/>
            <a:rect l="l" t="t" r="r" b="b"/>
            <a:pathLst>
              <a:path w="21590" h="6350">
                <a:moveTo>
                  <a:pt x="0" y="0"/>
                </a:moveTo>
                <a:lnTo>
                  <a:pt x="0" y="6090"/>
                </a:lnTo>
                <a:lnTo>
                  <a:pt x="21464" y="2993"/>
                </a:lnTo>
                <a:lnTo>
                  <a:pt x="0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7133203" y="4254348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0" y="6090"/>
                </a:moveTo>
                <a:lnTo>
                  <a:pt x="6117" y="3097"/>
                </a:lnTo>
                <a:lnTo>
                  <a:pt x="12235" y="0"/>
                </a:lnTo>
                <a:lnTo>
                  <a:pt x="3110" y="3076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7157674" y="4254348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21671" y="0"/>
                </a:moveTo>
                <a:lnTo>
                  <a:pt x="0" y="21576"/>
                </a:lnTo>
                <a:lnTo>
                  <a:pt x="21671" y="2157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7170221" y="4254348"/>
            <a:ext cx="9525" cy="31115"/>
          </a:xfrm>
          <a:custGeom>
            <a:avLst/>
            <a:gdLst/>
            <a:ahLst/>
            <a:cxnLst/>
            <a:rect l="l" t="t" r="r" b="b"/>
            <a:pathLst>
              <a:path w="9525" h="31114">
                <a:moveTo>
                  <a:pt x="9124" y="0"/>
                </a:moveTo>
                <a:lnTo>
                  <a:pt x="0" y="3076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7188575" y="4254348"/>
            <a:ext cx="24765" cy="31115"/>
          </a:xfrm>
          <a:custGeom>
            <a:avLst/>
            <a:gdLst/>
            <a:ahLst/>
            <a:cxnLst/>
            <a:rect l="l" t="t" r="r" b="b"/>
            <a:pathLst>
              <a:path w="24765" h="31114">
                <a:moveTo>
                  <a:pt x="9228" y="0"/>
                </a:moveTo>
                <a:lnTo>
                  <a:pt x="24471" y="0"/>
                </a:lnTo>
                <a:lnTo>
                  <a:pt x="12235" y="9188"/>
                </a:lnTo>
                <a:lnTo>
                  <a:pt x="18353" y="9188"/>
                </a:lnTo>
                <a:lnTo>
                  <a:pt x="21464" y="12491"/>
                </a:lnTo>
                <a:lnTo>
                  <a:pt x="21464" y="18582"/>
                </a:lnTo>
                <a:lnTo>
                  <a:pt x="21464" y="21576"/>
                </a:lnTo>
                <a:lnTo>
                  <a:pt x="18353" y="27667"/>
                </a:lnTo>
                <a:lnTo>
                  <a:pt x="15346" y="27667"/>
                </a:lnTo>
                <a:lnTo>
                  <a:pt x="9228" y="30764"/>
                </a:lnTo>
                <a:lnTo>
                  <a:pt x="3110" y="30764"/>
                </a:lnTo>
                <a:lnTo>
                  <a:pt x="0" y="27667"/>
                </a:lnTo>
                <a:lnTo>
                  <a:pt x="0" y="2467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7219164" y="4282015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0"/>
                </a:moveTo>
                <a:lnTo>
                  <a:pt x="0" y="3097"/>
                </a:lnTo>
                <a:lnTo>
                  <a:pt x="3110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7234510" y="4254348"/>
            <a:ext cx="24765" cy="31115"/>
          </a:xfrm>
          <a:custGeom>
            <a:avLst/>
            <a:gdLst/>
            <a:ahLst/>
            <a:cxnLst/>
            <a:rect l="l" t="t" r="r" b="b"/>
            <a:pathLst>
              <a:path w="24765" h="31114">
                <a:moveTo>
                  <a:pt x="24471" y="0"/>
                </a:moveTo>
                <a:lnTo>
                  <a:pt x="9124" y="0"/>
                </a:lnTo>
                <a:lnTo>
                  <a:pt x="3007" y="12491"/>
                </a:lnTo>
                <a:lnTo>
                  <a:pt x="6117" y="9188"/>
                </a:lnTo>
                <a:lnTo>
                  <a:pt x="12235" y="9188"/>
                </a:lnTo>
                <a:lnTo>
                  <a:pt x="15346" y="9188"/>
                </a:lnTo>
                <a:lnTo>
                  <a:pt x="18353" y="9188"/>
                </a:lnTo>
                <a:lnTo>
                  <a:pt x="21464" y="12491"/>
                </a:lnTo>
                <a:lnTo>
                  <a:pt x="21464" y="18582"/>
                </a:lnTo>
                <a:lnTo>
                  <a:pt x="21464" y="21576"/>
                </a:lnTo>
                <a:lnTo>
                  <a:pt x="18353" y="27667"/>
                </a:lnTo>
                <a:lnTo>
                  <a:pt x="15346" y="27667"/>
                </a:lnTo>
                <a:lnTo>
                  <a:pt x="9124" y="30764"/>
                </a:lnTo>
                <a:lnTo>
                  <a:pt x="6117" y="30764"/>
                </a:lnTo>
                <a:lnTo>
                  <a:pt x="0" y="27667"/>
                </a:lnTo>
                <a:lnTo>
                  <a:pt x="0" y="2467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6534591" y="4294197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 h="0">
                <a:moveTo>
                  <a:pt x="0" y="0"/>
                </a:moveTo>
                <a:lnTo>
                  <a:pt x="61489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6617545" y="4285112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39">
                <a:moveTo>
                  <a:pt x="0" y="116553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6516238" y="4285112"/>
            <a:ext cx="0" cy="332105"/>
          </a:xfrm>
          <a:custGeom>
            <a:avLst/>
            <a:gdLst/>
            <a:ahLst/>
            <a:cxnLst/>
            <a:rect l="l" t="t" r="r" b="b"/>
            <a:pathLst>
              <a:path w="0" h="332104">
                <a:moveTo>
                  <a:pt x="0" y="33149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6516238" y="4291203"/>
            <a:ext cx="18415" cy="6350"/>
          </a:xfrm>
          <a:custGeom>
            <a:avLst/>
            <a:gdLst/>
            <a:ahLst/>
            <a:cxnLst/>
            <a:rect l="l" t="t" r="r" b="b"/>
            <a:pathLst>
              <a:path w="18415" h="6350">
                <a:moveTo>
                  <a:pt x="18353" y="0"/>
                </a:moveTo>
                <a:lnTo>
                  <a:pt x="0" y="2993"/>
                </a:lnTo>
                <a:lnTo>
                  <a:pt x="18353" y="6090"/>
                </a:lnTo>
                <a:lnTo>
                  <a:pt x="18353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6596081" y="4291203"/>
            <a:ext cx="21590" cy="6350"/>
          </a:xfrm>
          <a:custGeom>
            <a:avLst/>
            <a:gdLst/>
            <a:ahLst/>
            <a:cxnLst/>
            <a:rect l="l" t="t" r="r" b="b"/>
            <a:pathLst>
              <a:path w="21590" h="6350">
                <a:moveTo>
                  <a:pt x="0" y="0"/>
                </a:moveTo>
                <a:lnTo>
                  <a:pt x="0" y="6090"/>
                </a:lnTo>
                <a:lnTo>
                  <a:pt x="21464" y="2993"/>
                </a:lnTo>
                <a:lnTo>
                  <a:pt x="0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6519349" y="4254348"/>
            <a:ext cx="9525" cy="31115"/>
          </a:xfrm>
          <a:custGeom>
            <a:avLst/>
            <a:gdLst/>
            <a:ahLst/>
            <a:cxnLst/>
            <a:rect l="l" t="t" r="r" b="b"/>
            <a:pathLst>
              <a:path w="9525" h="31114">
                <a:moveTo>
                  <a:pt x="0" y="6090"/>
                </a:moveTo>
                <a:lnTo>
                  <a:pt x="3007" y="3097"/>
                </a:lnTo>
                <a:lnTo>
                  <a:pt x="9124" y="0"/>
                </a:lnTo>
                <a:lnTo>
                  <a:pt x="0" y="3076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6540710" y="4254348"/>
            <a:ext cx="24765" cy="31115"/>
          </a:xfrm>
          <a:custGeom>
            <a:avLst/>
            <a:gdLst/>
            <a:ahLst/>
            <a:cxnLst/>
            <a:rect l="l" t="t" r="r" b="b"/>
            <a:pathLst>
              <a:path w="24765" h="31114">
                <a:moveTo>
                  <a:pt x="6117" y="6090"/>
                </a:moveTo>
                <a:lnTo>
                  <a:pt x="9228" y="3097"/>
                </a:lnTo>
                <a:lnTo>
                  <a:pt x="12339" y="0"/>
                </a:lnTo>
                <a:lnTo>
                  <a:pt x="15346" y="0"/>
                </a:lnTo>
                <a:lnTo>
                  <a:pt x="21464" y="0"/>
                </a:lnTo>
                <a:lnTo>
                  <a:pt x="24574" y="0"/>
                </a:lnTo>
                <a:lnTo>
                  <a:pt x="24574" y="3097"/>
                </a:lnTo>
                <a:lnTo>
                  <a:pt x="24574" y="6090"/>
                </a:lnTo>
                <a:lnTo>
                  <a:pt x="21464" y="9188"/>
                </a:lnTo>
                <a:lnTo>
                  <a:pt x="18457" y="15485"/>
                </a:lnTo>
                <a:lnTo>
                  <a:pt x="0" y="30764"/>
                </a:lnTo>
                <a:lnTo>
                  <a:pt x="18457" y="3076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6571609" y="4282015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110" y="0"/>
                </a:moveTo>
                <a:lnTo>
                  <a:pt x="0" y="0"/>
                </a:lnTo>
                <a:lnTo>
                  <a:pt x="3110" y="3097"/>
                </a:lnTo>
                <a:lnTo>
                  <a:pt x="3110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6586956" y="4254348"/>
            <a:ext cx="27940" cy="31115"/>
          </a:xfrm>
          <a:custGeom>
            <a:avLst/>
            <a:gdLst/>
            <a:ahLst/>
            <a:cxnLst/>
            <a:rect l="l" t="t" r="r" b="b"/>
            <a:pathLst>
              <a:path w="27940" h="31114">
                <a:moveTo>
                  <a:pt x="27581" y="0"/>
                </a:moveTo>
                <a:lnTo>
                  <a:pt x="12235" y="0"/>
                </a:lnTo>
                <a:lnTo>
                  <a:pt x="6117" y="12491"/>
                </a:lnTo>
                <a:lnTo>
                  <a:pt x="6117" y="9188"/>
                </a:lnTo>
                <a:lnTo>
                  <a:pt x="12235" y="9188"/>
                </a:lnTo>
                <a:lnTo>
                  <a:pt x="15242" y="9188"/>
                </a:lnTo>
                <a:lnTo>
                  <a:pt x="21464" y="9188"/>
                </a:lnTo>
                <a:lnTo>
                  <a:pt x="24471" y="12491"/>
                </a:lnTo>
                <a:lnTo>
                  <a:pt x="24471" y="18582"/>
                </a:lnTo>
                <a:lnTo>
                  <a:pt x="21464" y="21576"/>
                </a:lnTo>
                <a:lnTo>
                  <a:pt x="21464" y="27667"/>
                </a:lnTo>
                <a:lnTo>
                  <a:pt x="15242" y="27667"/>
                </a:lnTo>
                <a:lnTo>
                  <a:pt x="12235" y="30764"/>
                </a:lnTo>
                <a:lnTo>
                  <a:pt x="6117" y="30764"/>
                </a:lnTo>
                <a:lnTo>
                  <a:pt x="3007" y="27667"/>
                </a:lnTo>
                <a:lnTo>
                  <a:pt x="0" y="27667"/>
                </a:lnTo>
                <a:lnTo>
                  <a:pt x="0" y="2467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5638302" y="5445231"/>
            <a:ext cx="2038350" cy="0"/>
          </a:xfrm>
          <a:custGeom>
            <a:avLst/>
            <a:gdLst/>
            <a:ahLst/>
            <a:cxnLst/>
            <a:rect l="l" t="t" r="r" b="b"/>
            <a:pathLst>
              <a:path w="2038350" h="0">
                <a:moveTo>
                  <a:pt x="0" y="0"/>
                </a:moveTo>
                <a:lnTo>
                  <a:pt x="203834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7695004" y="5113726"/>
            <a:ext cx="0" cy="340995"/>
          </a:xfrm>
          <a:custGeom>
            <a:avLst/>
            <a:gdLst/>
            <a:ahLst/>
            <a:cxnLst/>
            <a:rect l="l" t="t" r="r" b="b"/>
            <a:pathLst>
              <a:path w="0" h="340995">
                <a:moveTo>
                  <a:pt x="0" y="0"/>
                </a:moveTo>
                <a:lnTo>
                  <a:pt x="0" y="34090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5616869" y="5107635"/>
            <a:ext cx="0" cy="347345"/>
          </a:xfrm>
          <a:custGeom>
            <a:avLst/>
            <a:gdLst/>
            <a:ahLst/>
            <a:cxnLst/>
            <a:rect l="l" t="t" r="r" b="b"/>
            <a:pathLst>
              <a:path w="0" h="347345">
                <a:moveTo>
                  <a:pt x="0" y="0"/>
                </a:moveTo>
                <a:lnTo>
                  <a:pt x="0" y="34699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5616869" y="5442182"/>
            <a:ext cx="21590" cy="9525"/>
          </a:xfrm>
          <a:custGeom>
            <a:avLst/>
            <a:gdLst/>
            <a:ahLst/>
            <a:cxnLst/>
            <a:rect l="l" t="t" r="r" b="b"/>
            <a:pathLst>
              <a:path w="21589" h="9525">
                <a:moveTo>
                  <a:pt x="21433" y="0"/>
                </a:moveTo>
                <a:lnTo>
                  <a:pt x="0" y="3048"/>
                </a:lnTo>
                <a:lnTo>
                  <a:pt x="21433" y="9399"/>
                </a:lnTo>
                <a:lnTo>
                  <a:pt x="21433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7676651" y="544218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5" h="9525">
                <a:moveTo>
                  <a:pt x="0" y="0"/>
                </a:moveTo>
                <a:lnTo>
                  <a:pt x="0" y="9399"/>
                </a:lnTo>
                <a:lnTo>
                  <a:pt x="18353" y="3048"/>
                </a:lnTo>
                <a:lnTo>
                  <a:pt x="0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6497885" y="5405349"/>
            <a:ext cx="24765" cy="34290"/>
          </a:xfrm>
          <a:custGeom>
            <a:avLst/>
            <a:gdLst/>
            <a:ahLst/>
            <a:cxnLst/>
            <a:rect l="l" t="t" r="r" b="b"/>
            <a:pathLst>
              <a:path w="24765" h="34289">
                <a:moveTo>
                  <a:pt x="6117" y="9399"/>
                </a:moveTo>
                <a:lnTo>
                  <a:pt x="6117" y="6351"/>
                </a:lnTo>
                <a:lnTo>
                  <a:pt x="9228" y="3048"/>
                </a:lnTo>
                <a:lnTo>
                  <a:pt x="12235" y="3048"/>
                </a:lnTo>
                <a:lnTo>
                  <a:pt x="15346" y="0"/>
                </a:lnTo>
                <a:lnTo>
                  <a:pt x="21464" y="0"/>
                </a:lnTo>
                <a:lnTo>
                  <a:pt x="21464" y="3048"/>
                </a:lnTo>
                <a:lnTo>
                  <a:pt x="24471" y="3048"/>
                </a:lnTo>
                <a:lnTo>
                  <a:pt x="24471" y="6351"/>
                </a:lnTo>
                <a:lnTo>
                  <a:pt x="24471" y="9399"/>
                </a:lnTo>
                <a:lnTo>
                  <a:pt x="21464" y="12447"/>
                </a:lnTo>
                <a:lnTo>
                  <a:pt x="18353" y="18544"/>
                </a:lnTo>
                <a:lnTo>
                  <a:pt x="0" y="33786"/>
                </a:lnTo>
                <a:lnTo>
                  <a:pt x="21464" y="3378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6528474" y="5405349"/>
            <a:ext cx="27940" cy="34290"/>
          </a:xfrm>
          <a:custGeom>
            <a:avLst/>
            <a:gdLst/>
            <a:ahLst/>
            <a:cxnLst/>
            <a:rect l="l" t="t" r="r" b="b"/>
            <a:pathLst>
              <a:path w="27940" h="34289">
                <a:moveTo>
                  <a:pt x="27581" y="0"/>
                </a:moveTo>
                <a:lnTo>
                  <a:pt x="12235" y="0"/>
                </a:lnTo>
                <a:lnTo>
                  <a:pt x="6117" y="15495"/>
                </a:lnTo>
                <a:lnTo>
                  <a:pt x="6117" y="12447"/>
                </a:lnTo>
                <a:lnTo>
                  <a:pt x="12235" y="12447"/>
                </a:lnTo>
                <a:lnTo>
                  <a:pt x="15346" y="12447"/>
                </a:lnTo>
                <a:lnTo>
                  <a:pt x="21464" y="12447"/>
                </a:lnTo>
                <a:lnTo>
                  <a:pt x="24574" y="15495"/>
                </a:lnTo>
                <a:lnTo>
                  <a:pt x="24574" y="21592"/>
                </a:lnTo>
                <a:lnTo>
                  <a:pt x="21464" y="24640"/>
                </a:lnTo>
                <a:lnTo>
                  <a:pt x="18353" y="27688"/>
                </a:lnTo>
                <a:lnTo>
                  <a:pt x="15346" y="30737"/>
                </a:lnTo>
                <a:lnTo>
                  <a:pt x="12235" y="33786"/>
                </a:lnTo>
                <a:lnTo>
                  <a:pt x="6117" y="33786"/>
                </a:lnTo>
                <a:lnTo>
                  <a:pt x="3110" y="30737"/>
                </a:lnTo>
                <a:lnTo>
                  <a:pt x="0" y="30737"/>
                </a:lnTo>
                <a:lnTo>
                  <a:pt x="0" y="2768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6559167" y="5405349"/>
            <a:ext cx="24765" cy="21590"/>
          </a:xfrm>
          <a:custGeom>
            <a:avLst/>
            <a:gdLst/>
            <a:ahLst/>
            <a:cxnLst/>
            <a:rect l="l" t="t" r="r" b="b"/>
            <a:pathLst>
              <a:path w="24765" h="21589">
                <a:moveTo>
                  <a:pt x="21671" y="0"/>
                </a:moveTo>
                <a:lnTo>
                  <a:pt x="0" y="21592"/>
                </a:lnTo>
                <a:lnTo>
                  <a:pt x="24678" y="2159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6574720" y="5405349"/>
            <a:ext cx="6350" cy="34290"/>
          </a:xfrm>
          <a:custGeom>
            <a:avLst/>
            <a:gdLst/>
            <a:ahLst/>
            <a:cxnLst/>
            <a:rect l="l" t="t" r="r" b="b"/>
            <a:pathLst>
              <a:path w="6350" h="34289">
                <a:moveTo>
                  <a:pt x="6117" y="0"/>
                </a:moveTo>
                <a:lnTo>
                  <a:pt x="0" y="3378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6589963" y="5436087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3110" y="0"/>
                </a:moveTo>
                <a:lnTo>
                  <a:pt x="0" y="0"/>
                </a:lnTo>
                <a:lnTo>
                  <a:pt x="3110" y="3048"/>
                </a:lnTo>
                <a:lnTo>
                  <a:pt x="6117" y="0"/>
                </a:lnTo>
                <a:lnTo>
                  <a:pt x="3110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6608420" y="540534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60" y="0"/>
                </a:moveTo>
                <a:lnTo>
                  <a:pt x="0" y="21592"/>
                </a:lnTo>
                <a:lnTo>
                  <a:pt x="21360" y="2159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6534591" y="5350229"/>
            <a:ext cx="1142365" cy="0"/>
          </a:xfrm>
          <a:custGeom>
            <a:avLst/>
            <a:gdLst/>
            <a:ahLst/>
            <a:cxnLst/>
            <a:rect l="l" t="t" r="r" b="b"/>
            <a:pathLst>
              <a:path w="1142365" h="0">
                <a:moveTo>
                  <a:pt x="0" y="0"/>
                </a:moveTo>
                <a:lnTo>
                  <a:pt x="1142059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" name="object 579"/>
          <p:cNvSpPr/>
          <p:nvPr/>
        </p:nvSpPr>
        <p:spPr>
          <a:xfrm>
            <a:off x="7695004" y="5113726"/>
            <a:ext cx="0" cy="243204"/>
          </a:xfrm>
          <a:custGeom>
            <a:avLst/>
            <a:gdLst/>
            <a:ahLst/>
            <a:cxnLst/>
            <a:rect l="l" t="t" r="r" b="b"/>
            <a:pathLst>
              <a:path w="0" h="243204">
                <a:moveTo>
                  <a:pt x="0" y="0"/>
                </a:moveTo>
                <a:lnTo>
                  <a:pt x="0" y="24259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" name="object 580"/>
          <p:cNvSpPr/>
          <p:nvPr/>
        </p:nvSpPr>
        <p:spPr>
          <a:xfrm>
            <a:off x="6516238" y="5009581"/>
            <a:ext cx="0" cy="347345"/>
          </a:xfrm>
          <a:custGeom>
            <a:avLst/>
            <a:gdLst/>
            <a:ahLst/>
            <a:cxnLst/>
            <a:rect l="l" t="t" r="r" b="b"/>
            <a:pathLst>
              <a:path w="0" h="347345">
                <a:moveTo>
                  <a:pt x="0" y="0"/>
                </a:moveTo>
                <a:lnTo>
                  <a:pt x="0" y="34674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" name="object 581"/>
          <p:cNvSpPr/>
          <p:nvPr/>
        </p:nvSpPr>
        <p:spPr>
          <a:xfrm>
            <a:off x="6620656" y="5405349"/>
            <a:ext cx="9525" cy="34290"/>
          </a:xfrm>
          <a:custGeom>
            <a:avLst/>
            <a:gdLst/>
            <a:ahLst/>
            <a:cxnLst/>
            <a:rect l="l" t="t" r="r" b="b"/>
            <a:pathLst>
              <a:path w="9525" h="34289">
                <a:moveTo>
                  <a:pt x="9124" y="0"/>
                </a:moveTo>
                <a:lnTo>
                  <a:pt x="0" y="3378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" name="object 582"/>
          <p:cNvSpPr/>
          <p:nvPr/>
        </p:nvSpPr>
        <p:spPr>
          <a:xfrm>
            <a:off x="6516238" y="534412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5" h="9525">
                <a:moveTo>
                  <a:pt x="18353" y="0"/>
                </a:moveTo>
                <a:lnTo>
                  <a:pt x="0" y="6101"/>
                </a:lnTo>
                <a:lnTo>
                  <a:pt x="18353" y="9145"/>
                </a:lnTo>
                <a:lnTo>
                  <a:pt x="18353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3" name="object 583"/>
          <p:cNvSpPr/>
          <p:nvPr/>
        </p:nvSpPr>
        <p:spPr>
          <a:xfrm>
            <a:off x="7676651" y="534412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5" h="9525">
                <a:moveTo>
                  <a:pt x="0" y="0"/>
                </a:moveTo>
                <a:lnTo>
                  <a:pt x="0" y="9145"/>
                </a:lnTo>
                <a:lnTo>
                  <a:pt x="18353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4" name="object 584"/>
          <p:cNvSpPr/>
          <p:nvPr/>
        </p:nvSpPr>
        <p:spPr>
          <a:xfrm>
            <a:off x="7001308" y="5307293"/>
            <a:ext cx="9525" cy="34290"/>
          </a:xfrm>
          <a:custGeom>
            <a:avLst/>
            <a:gdLst/>
            <a:ahLst/>
            <a:cxnLst/>
            <a:rect l="l" t="t" r="r" b="b"/>
            <a:pathLst>
              <a:path w="9525" h="34289">
                <a:moveTo>
                  <a:pt x="0" y="6101"/>
                </a:moveTo>
                <a:lnTo>
                  <a:pt x="3007" y="6101"/>
                </a:lnTo>
                <a:lnTo>
                  <a:pt x="9124" y="0"/>
                </a:lnTo>
                <a:lnTo>
                  <a:pt x="0" y="3378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" name="object 585"/>
          <p:cNvSpPr/>
          <p:nvPr/>
        </p:nvSpPr>
        <p:spPr>
          <a:xfrm>
            <a:off x="7022772" y="5307293"/>
            <a:ext cx="24765" cy="21590"/>
          </a:xfrm>
          <a:custGeom>
            <a:avLst/>
            <a:gdLst/>
            <a:ahLst/>
            <a:cxnLst/>
            <a:rect l="l" t="t" r="r" b="b"/>
            <a:pathLst>
              <a:path w="24765" h="21589">
                <a:moveTo>
                  <a:pt x="21360" y="0"/>
                </a:moveTo>
                <a:lnTo>
                  <a:pt x="0" y="21338"/>
                </a:lnTo>
                <a:lnTo>
                  <a:pt x="24471" y="2133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" name="object 586"/>
          <p:cNvSpPr/>
          <p:nvPr/>
        </p:nvSpPr>
        <p:spPr>
          <a:xfrm>
            <a:off x="7035007" y="5307293"/>
            <a:ext cx="9525" cy="34290"/>
          </a:xfrm>
          <a:custGeom>
            <a:avLst/>
            <a:gdLst/>
            <a:ahLst/>
            <a:cxnLst/>
            <a:rect l="l" t="t" r="r" b="b"/>
            <a:pathLst>
              <a:path w="9525" h="34289">
                <a:moveTo>
                  <a:pt x="9124" y="0"/>
                </a:moveTo>
                <a:lnTo>
                  <a:pt x="0" y="3378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" name="object 587"/>
          <p:cNvSpPr/>
          <p:nvPr/>
        </p:nvSpPr>
        <p:spPr>
          <a:xfrm>
            <a:off x="7053360" y="5307293"/>
            <a:ext cx="25400" cy="21590"/>
          </a:xfrm>
          <a:custGeom>
            <a:avLst/>
            <a:gdLst/>
            <a:ahLst/>
            <a:cxnLst/>
            <a:rect l="l" t="t" r="r" b="b"/>
            <a:pathLst>
              <a:path w="25400" h="21589">
                <a:moveTo>
                  <a:pt x="21671" y="0"/>
                </a:moveTo>
                <a:lnTo>
                  <a:pt x="0" y="21338"/>
                </a:lnTo>
                <a:lnTo>
                  <a:pt x="24782" y="2133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" name="object 588"/>
          <p:cNvSpPr/>
          <p:nvPr/>
        </p:nvSpPr>
        <p:spPr>
          <a:xfrm>
            <a:off x="7065596" y="5307293"/>
            <a:ext cx="9525" cy="34290"/>
          </a:xfrm>
          <a:custGeom>
            <a:avLst/>
            <a:gdLst/>
            <a:ahLst/>
            <a:cxnLst/>
            <a:rect l="l" t="t" r="r" b="b"/>
            <a:pathLst>
              <a:path w="9525" h="34289">
                <a:moveTo>
                  <a:pt x="9435" y="0"/>
                </a:moveTo>
                <a:lnTo>
                  <a:pt x="0" y="3378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" name="object 589"/>
          <p:cNvSpPr/>
          <p:nvPr/>
        </p:nvSpPr>
        <p:spPr>
          <a:xfrm>
            <a:off x="7084261" y="5338037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007" y="0"/>
                </a:moveTo>
                <a:lnTo>
                  <a:pt x="0" y="3045"/>
                </a:lnTo>
                <a:lnTo>
                  <a:pt x="3007" y="3045"/>
                </a:lnTo>
                <a:lnTo>
                  <a:pt x="3007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" name="object 590"/>
          <p:cNvSpPr/>
          <p:nvPr/>
        </p:nvSpPr>
        <p:spPr>
          <a:xfrm>
            <a:off x="7099503" y="5307293"/>
            <a:ext cx="24765" cy="34290"/>
          </a:xfrm>
          <a:custGeom>
            <a:avLst/>
            <a:gdLst/>
            <a:ahLst/>
            <a:cxnLst/>
            <a:rect l="l" t="t" r="r" b="b"/>
            <a:pathLst>
              <a:path w="24765" h="34289">
                <a:moveTo>
                  <a:pt x="24471" y="0"/>
                </a:moveTo>
                <a:lnTo>
                  <a:pt x="9228" y="0"/>
                </a:lnTo>
                <a:lnTo>
                  <a:pt x="6117" y="15247"/>
                </a:lnTo>
                <a:lnTo>
                  <a:pt x="6117" y="12192"/>
                </a:lnTo>
                <a:lnTo>
                  <a:pt x="12235" y="12192"/>
                </a:lnTo>
                <a:lnTo>
                  <a:pt x="15346" y="12192"/>
                </a:lnTo>
                <a:lnTo>
                  <a:pt x="21464" y="12192"/>
                </a:lnTo>
                <a:lnTo>
                  <a:pt x="24471" y="15247"/>
                </a:lnTo>
                <a:lnTo>
                  <a:pt x="24471" y="21338"/>
                </a:lnTo>
                <a:lnTo>
                  <a:pt x="21464" y="24384"/>
                </a:lnTo>
                <a:lnTo>
                  <a:pt x="18353" y="30743"/>
                </a:lnTo>
                <a:lnTo>
                  <a:pt x="15346" y="33789"/>
                </a:lnTo>
                <a:lnTo>
                  <a:pt x="9228" y="33789"/>
                </a:lnTo>
                <a:lnTo>
                  <a:pt x="6117" y="33789"/>
                </a:lnTo>
                <a:lnTo>
                  <a:pt x="3110" y="33789"/>
                </a:lnTo>
                <a:lnTo>
                  <a:pt x="0" y="30743"/>
                </a:lnTo>
                <a:lnTo>
                  <a:pt x="0" y="2744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" name="object 591"/>
          <p:cNvSpPr/>
          <p:nvPr/>
        </p:nvSpPr>
        <p:spPr>
          <a:xfrm>
            <a:off x="6955165" y="5251918"/>
            <a:ext cx="721995" cy="0"/>
          </a:xfrm>
          <a:custGeom>
            <a:avLst/>
            <a:gdLst/>
            <a:ahLst/>
            <a:cxnLst/>
            <a:rect l="l" t="t" r="r" b="b"/>
            <a:pathLst>
              <a:path w="721995" h="0">
                <a:moveTo>
                  <a:pt x="0" y="0"/>
                </a:moveTo>
                <a:lnTo>
                  <a:pt x="721486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" name="object 592"/>
          <p:cNvSpPr/>
          <p:nvPr/>
        </p:nvSpPr>
        <p:spPr>
          <a:xfrm>
            <a:off x="7695004" y="5113726"/>
            <a:ext cx="0" cy="147955"/>
          </a:xfrm>
          <a:custGeom>
            <a:avLst/>
            <a:gdLst/>
            <a:ahLst/>
            <a:cxnLst/>
            <a:rect l="l" t="t" r="r" b="b"/>
            <a:pathLst>
              <a:path w="0" h="147954">
                <a:moveTo>
                  <a:pt x="0" y="0"/>
                </a:moveTo>
                <a:lnTo>
                  <a:pt x="0" y="14733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" name="object 593"/>
          <p:cNvSpPr/>
          <p:nvPr/>
        </p:nvSpPr>
        <p:spPr>
          <a:xfrm>
            <a:off x="6936708" y="5199845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1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" name="object 594"/>
          <p:cNvSpPr/>
          <p:nvPr/>
        </p:nvSpPr>
        <p:spPr>
          <a:xfrm>
            <a:off x="6936708" y="5248872"/>
            <a:ext cx="19050" cy="9525"/>
          </a:xfrm>
          <a:custGeom>
            <a:avLst/>
            <a:gdLst/>
            <a:ahLst/>
            <a:cxnLst/>
            <a:rect l="l" t="t" r="r" b="b"/>
            <a:pathLst>
              <a:path w="19050" h="9525">
                <a:moveTo>
                  <a:pt x="18457" y="0"/>
                </a:moveTo>
                <a:lnTo>
                  <a:pt x="0" y="3045"/>
                </a:lnTo>
                <a:lnTo>
                  <a:pt x="18457" y="9146"/>
                </a:lnTo>
                <a:lnTo>
                  <a:pt x="18457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5" name="object 595"/>
          <p:cNvSpPr/>
          <p:nvPr/>
        </p:nvSpPr>
        <p:spPr>
          <a:xfrm>
            <a:off x="7676651" y="524887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5" h="9525">
                <a:moveTo>
                  <a:pt x="0" y="0"/>
                </a:moveTo>
                <a:lnTo>
                  <a:pt x="0" y="9146"/>
                </a:lnTo>
                <a:lnTo>
                  <a:pt x="18353" y="3045"/>
                </a:lnTo>
                <a:lnTo>
                  <a:pt x="0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6" name="object 596"/>
          <p:cNvSpPr/>
          <p:nvPr/>
        </p:nvSpPr>
        <p:spPr>
          <a:xfrm>
            <a:off x="7295999" y="5212038"/>
            <a:ext cx="24765" cy="34290"/>
          </a:xfrm>
          <a:custGeom>
            <a:avLst/>
            <a:gdLst/>
            <a:ahLst/>
            <a:cxnLst/>
            <a:rect l="l" t="t" r="r" b="b"/>
            <a:pathLst>
              <a:path w="24765" h="34289">
                <a:moveTo>
                  <a:pt x="24471" y="9146"/>
                </a:moveTo>
                <a:lnTo>
                  <a:pt x="21464" y="15495"/>
                </a:lnTo>
                <a:lnTo>
                  <a:pt x="18353" y="18541"/>
                </a:lnTo>
                <a:lnTo>
                  <a:pt x="12235" y="21586"/>
                </a:lnTo>
                <a:lnTo>
                  <a:pt x="9124" y="21586"/>
                </a:lnTo>
                <a:lnTo>
                  <a:pt x="6117" y="18541"/>
                </a:lnTo>
                <a:lnTo>
                  <a:pt x="3007" y="15495"/>
                </a:lnTo>
                <a:lnTo>
                  <a:pt x="3007" y="9146"/>
                </a:lnTo>
                <a:lnTo>
                  <a:pt x="6117" y="6090"/>
                </a:lnTo>
                <a:lnTo>
                  <a:pt x="12235" y="3045"/>
                </a:lnTo>
                <a:lnTo>
                  <a:pt x="15346" y="0"/>
                </a:lnTo>
                <a:lnTo>
                  <a:pt x="18353" y="0"/>
                </a:lnTo>
                <a:lnTo>
                  <a:pt x="21464" y="3045"/>
                </a:lnTo>
                <a:lnTo>
                  <a:pt x="24471" y="6090"/>
                </a:lnTo>
                <a:lnTo>
                  <a:pt x="24471" y="9146"/>
                </a:lnTo>
                <a:lnTo>
                  <a:pt x="21464" y="18541"/>
                </a:lnTo>
                <a:lnTo>
                  <a:pt x="18353" y="24642"/>
                </a:lnTo>
                <a:lnTo>
                  <a:pt x="15346" y="30733"/>
                </a:lnTo>
                <a:lnTo>
                  <a:pt x="9124" y="33778"/>
                </a:lnTo>
                <a:lnTo>
                  <a:pt x="6117" y="33778"/>
                </a:lnTo>
                <a:lnTo>
                  <a:pt x="0" y="30733"/>
                </a:lnTo>
                <a:lnTo>
                  <a:pt x="0" y="2768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" name="object 597"/>
          <p:cNvSpPr/>
          <p:nvPr/>
        </p:nvSpPr>
        <p:spPr>
          <a:xfrm>
            <a:off x="7326588" y="5212038"/>
            <a:ext cx="27940" cy="34290"/>
          </a:xfrm>
          <a:custGeom>
            <a:avLst/>
            <a:gdLst/>
            <a:ahLst/>
            <a:cxnLst/>
            <a:rect l="l" t="t" r="r" b="b"/>
            <a:pathLst>
              <a:path w="27940" h="34289">
                <a:moveTo>
                  <a:pt x="9228" y="0"/>
                </a:moveTo>
                <a:lnTo>
                  <a:pt x="27581" y="0"/>
                </a:lnTo>
                <a:lnTo>
                  <a:pt x="15346" y="12192"/>
                </a:lnTo>
                <a:lnTo>
                  <a:pt x="18353" y="12192"/>
                </a:lnTo>
                <a:lnTo>
                  <a:pt x="21464" y="15495"/>
                </a:lnTo>
                <a:lnTo>
                  <a:pt x="24471" y="15495"/>
                </a:lnTo>
                <a:lnTo>
                  <a:pt x="24471" y="21586"/>
                </a:lnTo>
                <a:lnTo>
                  <a:pt x="21464" y="24642"/>
                </a:lnTo>
                <a:lnTo>
                  <a:pt x="18353" y="27687"/>
                </a:lnTo>
                <a:lnTo>
                  <a:pt x="15346" y="30733"/>
                </a:lnTo>
                <a:lnTo>
                  <a:pt x="9228" y="33778"/>
                </a:lnTo>
                <a:lnTo>
                  <a:pt x="6117" y="33778"/>
                </a:lnTo>
                <a:lnTo>
                  <a:pt x="3110" y="30733"/>
                </a:lnTo>
                <a:lnTo>
                  <a:pt x="0" y="30733"/>
                </a:lnTo>
                <a:lnTo>
                  <a:pt x="0" y="2464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" name="object 598"/>
          <p:cNvSpPr/>
          <p:nvPr/>
        </p:nvSpPr>
        <p:spPr>
          <a:xfrm>
            <a:off x="6936708" y="5110680"/>
            <a:ext cx="0" cy="83185"/>
          </a:xfrm>
          <a:custGeom>
            <a:avLst/>
            <a:gdLst/>
            <a:ahLst/>
            <a:cxnLst/>
            <a:rect l="l" t="t" r="r" b="b"/>
            <a:pathLst>
              <a:path w="0" h="83185">
                <a:moveTo>
                  <a:pt x="0" y="83063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" name="object 599"/>
          <p:cNvSpPr/>
          <p:nvPr/>
        </p:nvSpPr>
        <p:spPr>
          <a:xfrm>
            <a:off x="5426530" y="4791619"/>
            <a:ext cx="9525" cy="21590"/>
          </a:xfrm>
          <a:custGeom>
            <a:avLst/>
            <a:gdLst/>
            <a:ahLst/>
            <a:cxnLst/>
            <a:rect l="l" t="t" r="r" b="b"/>
            <a:pathLst>
              <a:path w="9525" h="21589">
                <a:moveTo>
                  <a:pt x="9190" y="0"/>
                </a:moveTo>
                <a:lnTo>
                  <a:pt x="3062" y="3055"/>
                </a:lnTo>
                <a:lnTo>
                  <a:pt x="0" y="9146"/>
                </a:lnTo>
                <a:lnTo>
                  <a:pt x="3062" y="18293"/>
                </a:lnTo>
                <a:lnTo>
                  <a:pt x="9190" y="2133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" name="object 600"/>
          <p:cNvSpPr/>
          <p:nvPr/>
        </p:nvSpPr>
        <p:spPr>
          <a:xfrm>
            <a:off x="5426530" y="4812958"/>
            <a:ext cx="21590" cy="19050"/>
          </a:xfrm>
          <a:custGeom>
            <a:avLst/>
            <a:gdLst/>
            <a:ahLst/>
            <a:cxnLst/>
            <a:rect l="l" t="t" r="r" b="b"/>
            <a:pathLst>
              <a:path w="21589" h="19050">
                <a:moveTo>
                  <a:pt x="21436" y="9404"/>
                </a:moveTo>
                <a:lnTo>
                  <a:pt x="15307" y="3055"/>
                </a:lnTo>
                <a:lnTo>
                  <a:pt x="9190" y="0"/>
                </a:lnTo>
                <a:lnTo>
                  <a:pt x="3062" y="3055"/>
                </a:lnTo>
                <a:lnTo>
                  <a:pt x="0" y="9404"/>
                </a:lnTo>
                <a:lnTo>
                  <a:pt x="3062" y="18551"/>
                </a:lnTo>
                <a:lnTo>
                  <a:pt x="9190" y="18551"/>
                </a:lnTo>
                <a:lnTo>
                  <a:pt x="15307" y="18551"/>
                </a:lnTo>
                <a:lnTo>
                  <a:pt x="21436" y="9404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" name="object 601"/>
          <p:cNvSpPr/>
          <p:nvPr/>
        </p:nvSpPr>
        <p:spPr>
          <a:xfrm>
            <a:off x="7919082" y="4846747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" name="object 602"/>
          <p:cNvSpPr/>
          <p:nvPr/>
        </p:nvSpPr>
        <p:spPr>
          <a:xfrm>
            <a:off x="8778685" y="4846747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" name="object 603"/>
          <p:cNvSpPr/>
          <p:nvPr/>
        </p:nvSpPr>
        <p:spPr>
          <a:xfrm>
            <a:off x="8229016" y="5181294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6117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4" name="object 604"/>
          <p:cNvSpPr/>
          <p:nvPr/>
        </p:nvSpPr>
        <p:spPr>
          <a:xfrm>
            <a:off x="8471654" y="5147515"/>
            <a:ext cx="9525" cy="40005"/>
          </a:xfrm>
          <a:custGeom>
            <a:avLst/>
            <a:gdLst/>
            <a:ahLst/>
            <a:cxnLst/>
            <a:rect l="l" t="t" r="r" b="b"/>
            <a:pathLst>
              <a:path w="9525" h="40004">
                <a:moveTo>
                  <a:pt x="0" y="39880"/>
                </a:moveTo>
                <a:lnTo>
                  <a:pt x="6221" y="36834"/>
                </a:lnTo>
                <a:lnTo>
                  <a:pt x="9228" y="30733"/>
                </a:ln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5" name="object 605"/>
          <p:cNvSpPr/>
          <p:nvPr/>
        </p:nvSpPr>
        <p:spPr>
          <a:xfrm>
            <a:off x="8321198" y="4315876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496"/>
                </a:moveTo>
                <a:lnTo>
                  <a:pt x="1530" y="149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6" name="object 606"/>
          <p:cNvSpPr/>
          <p:nvPr/>
        </p:nvSpPr>
        <p:spPr>
          <a:xfrm>
            <a:off x="8321198" y="4303591"/>
            <a:ext cx="3175" cy="12700"/>
          </a:xfrm>
          <a:custGeom>
            <a:avLst/>
            <a:gdLst/>
            <a:ahLst/>
            <a:cxnLst/>
            <a:rect l="l" t="t" r="r" b="b"/>
            <a:pathLst>
              <a:path w="3175" h="12700">
                <a:moveTo>
                  <a:pt x="3007" y="0"/>
                </a:moveTo>
                <a:lnTo>
                  <a:pt x="0" y="3097"/>
                </a:lnTo>
                <a:lnTo>
                  <a:pt x="0" y="122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7" name="object 607"/>
          <p:cNvSpPr/>
          <p:nvPr/>
        </p:nvSpPr>
        <p:spPr>
          <a:xfrm>
            <a:off x="8385694" y="4303591"/>
            <a:ext cx="3175" cy="37465"/>
          </a:xfrm>
          <a:custGeom>
            <a:avLst/>
            <a:gdLst/>
            <a:ahLst/>
            <a:cxnLst/>
            <a:rect l="l" t="t" r="r" b="b"/>
            <a:pathLst>
              <a:path w="3175" h="37464">
                <a:moveTo>
                  <a:pt x="3110" y="36855"/>
                </a:moveTo>
                <a:lnTo>
                  <a:pt x="3110" y="3097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8" name="object 608"/>
          <p:cNvSpPr/>
          <p:nvPr/>
        </p:nvSpPr>
        <p:spPr>
          <a:xfrm>
            <a:off x="8385694" y="434044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9" name="object 609"/>
          <p:cNvSpPr/>
          <p:nvPr/>
        </p:nvSpPr>
        <p:spPr>
          <a:xfrm>
            <a:off x="8315080" y="4318870"/>
            <a:ext cx="0" cy="21590"/>
          </a:xfrm>
          <a:custGeom>
            <a:avLst/>
            <a:gdLst/>
            <a:ahLst/>
            <a:cxnLst/>
            <a:rect l="l" t="t" r="r" b="b"/>
            <a:pathLst>
              <a:path w="0" h="21589">
                <a:moveTo>
                  <a:pt x="0" y="0"/>
                </a:moveTo>
                <a:lnTo>
                  <a:pt x="0" y="2157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0" name="object 610"/>
          <p:cNvSpPr/>
          <p:nvPr/>
        </p:nvSpPr>
        <p:spPr>
          <a:xfrm>
            <a:off x="8333433" y="4349634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45"/>
                </a:moveTo>
                <a:lnTo>
                  <a:pt x="1530" y="3045"/>
                </a:lnTo>
              </a:path>
            </a:pathLst>
          </a:custGeom>
          <a:ln w="6090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1" name="object 611"/>
          <p:cNvSpPr/>
          <p:nvPr/>
        </p:nvSpPr>
        <p:spPr>
          <a:xfrm>
            <a:off x="8333433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2" name="object 612"/>
          <p:cNvSpPr/>
          <p:nvPr/>
        </p:nvSpPr>
        <p:spPr>
          <a:xfrm>
            <a:off x="8376569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3" name="object 613"/>
          <p:cNvSpPr/>
          <p:nvPr/>
        </p:nvSpPr>
        <p:spPr>
          <a:xfrm>
            <a:off x="8376569" y="4349634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45"/>
                </a:moveTo>
                <a:lnTo>
                  <a:pt x="1530" y="3045"/>
                </a:lnTo>
              </a:path>
            </a:pathLst>
          </a:custGeom>
          <a:ln w="6090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4" name="object 614"/>
          <p:cNvSpPr/>
          <p:nvPr/>
        </p:nvSpPr>
        <p:spPr>
          <a:xfrm>
            <a:off x="8305851" y="4303591"/>
            <a:ext cx="3175" cy="37465"/>
          </a:xfrm>
          <a:custGeom>
            <a:avLst/>
            <a:gdLst/>
            <a:ahLst/>
            <a:cxnLst/>
            <a:rect l="l" t="t" r="r" b="b"/>
            <a:pathLst>
              <a:path w="3175" h="37464">
                <a:moveTo>
                  <a:pt x="3110" y="0"/>
                </a:moveTo>
                <a:lnTo>
                  <a:pt x="0" y="3097"/>
                </a:lnTo>
                <a:lnTo>
                  <a:pt x="0" y="36855"/>
                </a:lnTo>
                <a:lnTo>
                  <a:pt x="3110" y="368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5" name="object 615"/>
          <p:cNvSpPr/>
          <p:nvPr/>
        </p:nvSpPr>
        <p:spPr>
          <a:xfrm>
            <a:off x="8302845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6" name="object 616"/>
          <p:cNvSpPr/>
          <p:nvPr/>
        </p:nvSpPr>
        <p:spPr>
          <a:xfrm>
            <a:off x="8404047" y="4303591"/>
            <a:ext cx="3175" cy="37465"/>
          </a:xfrm>
          <a:custGeom>
            <a:avLst/>
            <a:gdLst/>
            <a:ahLst/>
            <a:cxnLst/>
            <a:rect l="l" t="t" r="r" b="b"/>
            <a:pathLst>
              <a:path w="3175" h="37464">
                <a:moveTo>
                  <a:pt x="0" y="36855"/>
                </a:moveTo>
                <a:lnTo>
                  <a:pt x="3110" y="36855"/>
                </a:lnTo>
                <a:lnTo>
                  <a:pt x="3110" y="3097"/>
                </a:lnTo>
                <a:lnTo>
                  <a:pt x="0" y="3097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7" name="object 617"/>
          <p:cNvSpPr/>
          <p:nvPr/>
        </p:nvSpPr>
        <p:spPr>
          <a:xfrm>
            <a:off x="8407158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8" name="object 618"/>
          <p:cNvSpPr/>
          <p:nvPr/>
        </p:nvSpPr>
        <p:spPr>
          <a:xfrm>
            <a:off x="8299734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9" name="object 619"/>
          <p:cNvSpPr/>
          <p:nvPr/>
        </p:nvSpPr>
        <p:spPr>
          <a:xfrm>
            <a:off x="8044860" y="4475365"/>
            <a:ext cx="617220" cy="614045"/>
          </a:xfrm>
          <a:custGeom>
            <a:avLst/>
            <a:gdLst/>
            <a:ahLst/>
            <a:cxnLst/>
            <a:rect l="l" t="t" r="r" b="b"/>
            <a:pathLst>
              <a:path w="617220" h="614045">
                <a:moveTo>
                  <a:pt x="616964" y="306858"/>
                </a:moveTo>
                <a:lnTo>
                  <a:pt x="613854" y="263933"/>
                </a:lnTo>
                <a:lnTo>
                  <a:pt x="601618" y="220997"/>
                </a:lnTo>
                <a:lnTo>
                  <a:pt x="586272" y="181117"/>
                </a:lnTo>
                <a:lnTo>
                  <a:pt x="567918" y="141237"/>
                </a:lnTo>
                <a:lnTo>
                  <a:pt x="540336" y="104402"/>
                </a:lnTo>
                <a:lnTo>
                  <a:pt x="509540" y="73658"/>
                </a:lnTo>
                <a:lnTo>
                  <a:pt x="472729" y="49274"/>
                </a:lnTo>
                <a:lnTo>
                  <a:pt x="436023" y="27687"/>
                </a:lnTo>
                <a:lnTo>
                  <a:pt x="392887" y="12439"/>
                </a:lnTo>
                <a:lnTo>
                  <a:pt x="353069" y="3045"/>
                </a:lnTo>
                <a:lnTo>
                  <a:pt x="310037" y="0"/>
                </a:lnTo>
                <a:lnTo>
                  <a:pt x="264102" y="3045"/>
                </a:lnTo>
                <a:lnTo>
                  <a:pt x="220966" y="12439"/>
                </a:lnTo>
                <a:lnTo>
                  <a:pt x="181149" y="27687"/>
                </a:lnTo>
                <a:lnTo>
                  <a:pt x="141331" y="49274"/>
                </a:lnTo>
                <a:lnTo>
                  <a:pt x="107424" y="73658"/>
                </a:lnTo>
                <a:lnTo>
                  <a:pt x="76835" y="104402"/>
                </a:lnTo>
                <a:lnTo>
                  <a:pt x="49253" y="141237"/>
                </a:lnTo>
                <a:lnTo>
                  <a:pt x="27789" y="181117"/>
                </a:lnTo>
                <a:lnTo>
                  <a:pt x="12235" y="220997"/>
                </a:lnTo>
                <a:lnTo>
                  <a:pt x="3007" y="263933"/>
                </a:lnTo>
                <a:lnTo>
                  <a:pt x="0" y="306858"/>
                </a:lnTo>
                <a:lnTo>
                  <a:pt x="3007" y="350042"/>
                </a:lnTo>
                <a:lnTo>
                  <a:pt x="12235" y="392978"/>
                </a:lnTo>
                <a:lnTo>
                  <a:pt x="27789" y="435903"/>
                </a:lnTo>
                <a:lnTo>
                  <a:pt x="49253" y="472738"/>
                </a:lnTo>
                <a:lnTo>
                  <a:pt x="76835" y="509573"/>
                </a:lnTo>
                <a:lnTo>
                  <a:pt x="107424" y="540306"/>
                </a:lnTo>
                <a:lnTo>
                  <a:pt x="141331" y="564690"/>
                </a:lnTo>
                <a:lnTo>
                  <a:pt x="181149" y="586287"/>
                </a:lnTo>
                <a:lnTo>
                  <a:pt x="220966" y="601525"/>
                </a:lnTo>
                <a:lnTo>
                  <a:pt x="264102" y="610930"/>
                </a:lnTo>
                <a:lnTo>
                  <a:pt x="310037" y="613975"/>
                </a:lnTo>
                <a:lnTo>
                  <a:pt x="353069" y="610930"/>
                </a:lnTo>
                <a:lnTo>
                  <a:pt x="392887" y="601525"/>
                </a:lnTo>
                <a:lnTo>
                  <a:pt x="436023" y="586287"/>
                </a:lnTo>
                <a:lnTo>
                  <a:pt x="472729" y="564690"/>
                </a:lnTo>
                <a:lnTo>
                  <a:pt x="509540" y="540306"/>
                </a:lnTo>
                <a:lnTo>
                  <a:pt x="540336" y="509573"/>
                </a:lnTo>
                <a:lnTo>
                  <a:pt x="567918" y="472738"/>
                </a:lnTo>
                <a:lnTo>
                  <a:pt x="586272" y="435903"/>
                </a:lnTo>
                <a:lnTo>
                  <a:pt x="601618" y="392978"/>
                </a:lnTo>
                <a:lnTo>
                  <a:pt x="613854" y="350042"/>
                </a:lnTo>
                <a:lnTo>
                  <a:pt x="616964" y="306858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0" name="object 620"/>
          <p:cNvSpPr/>
          <p:nvPr/>
        </p:nvSpPr>
        <p:spPr>
          <a:xfrm>
            <a:off x="8081878" y="4512190"/>
            <a:ext cx="540385" cy="540385"/>
          </a:xfrm>
          <a:custGeom>
            <a:avLst/>
            <a:gdLst/>
            <a:ahLst/>
            <a:cxnLst/>
            <a:rect l="l" t="t" r="r" b="b"/>
            <a:pathLst>
              <a:path w="540384" h="540385">
                <a:moveTo>
                  <a:pt x="540129" y="270034"/>
                </a:moveTo>
                <a:lnTo>
                  <a:pt x="537018" y="230154"/>
                </a:lnTo>
                <a:lnTo>
                  <a:pt x="530900" y="193319"/>
                </a:lnTo>
                <a:lnTo>
                  <a:pt x="515658" y="159530"/>
                </a:lnTo>
                <a:lnTo>
                  <a:pt x="500311" y="122696"/>
                </a:lnTo>
                <a:lnTo>
                  <a:pt x="475529" y="92220"/>
                </a:lnTo>
                <a:lnTo>
                  <a:pt x="417358" y="42935"/>
                </a:lnTo>
                <a:lnTo>
                  <a:pt x="383451" y="24642"/>
                </a:lnTo>
                <a:lnTo>
                  <a:pt x="346744" y="9146"/>
                </a:lnTo>
                <a:lnTo>
                  <a:pt x="273019" y="0"/>
                </a:lnTo>
                <a:lnTo>
                  <a:pt x="233202" y="3055"/>
                </a:lnTo>
                <a:lnTo>
                  <a:pt x="159477" y="24642"/>
                </a:lnTo>
                <a:lnTo>
                  <a:pt x="125777" y="42935"/>
                </a:lnTo>
                <a:lnTo>
                  <a:pt x="95085" y="67578"/>
                </a:lnTo>
                <a:lnTo>
                  <a:pt x="45935" y="122696"/>
                </a:lnTo>
                <a:lnTo>
                  <a:pt x="24471" y="159530"/>
                </a:lnTo>
                <a:lnTo>
                  <a:pt x="3007" y="230154"/>
                </a:lnTo>
                <a:lnTo>
                  <a:pt x="0" y="270034"/>
                </a:lnTo>
                <a:lnTo>
                  <a:pt x="3007" y="306869"/>
                </a:lnTo>
                <a:lnTo>
                  <a:pt x="12235" y="343703"/>
                </a:lnTo>
                <a:lnTo>
                  <a:pt x="24471" y="383841"/>
                </a:lnTo>
                <a:lnTo>
                  <a:pt x="45935" y="414317"/>
                </a:lnTo>
                <a:lnTo>
                  <a:pt x="67295" y="445060"/>
                </a:lnTo>
                <a:lnTo>
                  <a:pt x="95085" y="475794"/>
                </a:lnTo>
                <a:lnTo>
                  <a:pt x="159477" y="515674"/>
                </a:lnTo>
                <a:lnTo>
                  <a:pt x="196391" y="527866"/>
                </a:lnTo>
                <a:lnTo>
                  <a:pt x="273019" y="540316"/>
                </a:lnTo>
                <a:lnTo>
                  <a:pt x="309934" y="537271"/>
                </a:lnTo>
                <a:lnTo>
                  <a:pt x="383451" y="515674"/>
                </a:lnTo>
                <a:lnTo>
                  <a:pt x="417358" y="497391"/>
                </a:lnTo>
                <a:lnTo>
                  <a:pt x="475529" y="445060"/>
                </a:lnTo>
                <a:lnTo>
                  <a:pt x="500311" y="414317"/>
                </a:lnTo>
                <a:lnTo>
                  <a:pt x="530900" y="343703"/>
                </a:lnTo>
                <a:lnTo>
                  <a:pt x="537018" y="306869"/>
                </a:lnTo>
                <a:lnTo>
                  <a:pt x="540129" y="270034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1" name="object 621"/>
          <p:cNvSpPr/>
          <p:nvPr/>
        </p:nvSpPr>
        <p:spPr>
          <a:xfrm>
            <a:off x="8628125" y="4773078"/>
            <a:ext cx="18415" cy="19050"/>
          </a:xfrm>
          <a:custGeom>
            <a:avLst/>
            <a:gdLst/>
            <a:ahLst/>
            <a:cxnLst/>
            <a:rect l="l" t="t" r="r" b="b"/>
            <a:pathLst>
              <a:path w="18415" h="19050">
                <a:moveTo>
                  <a:pt x="18353" y="9146"/>
                </a:moveTo>
                <a:lnTo>
                  <a:pt x="15242" y="3045"/>
                </a:lnTo>
                <a:lnTo>
                  <a:pt x="9124" y="0"/>
                </a:lnTo>
                <a:lnTo>
                  <a:pt x="3007" y="3045"/>
                </a:lnTo>
                <a:lnTo>
                  <a:pt x="0" y="9146"/>
                </a:lnTo>
                <a:lnTo>
                  <a:pt x="3007" y="15495"/>
                </a:lnTo>
                <a:lnTo>
                  <a:pt x="9124" y="18541"/>
                </a:lnTo>
                <a:lnTo>
                  <a:pt x="15242" y="15495"/>
                </a:lnTo>
                <a:lnTo>
                  <a:pt x="18353" y="9146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2" name="object 622"/>
          <p:cNvSpPr/>
          <p:nvPr/>
        </p:nvSpPr>
        <p:spPr>
          <a:xfrm>
            <a:off x="8345669" y="5058608"/>
            <a:ext cx="15875" cy="18415"/>
          </a:xfrm>
          <a:custGeom>
            <a:avLst/>
            <a:gdLst/>
            <a:ahLst/>
            <a:cxnLst/>
            <a:rect l="l" t="t" r="r" b="b"/>
            <a:pathLst>
              <a:path w="15875" h="18414">
                <a:moveTo>
                  <a:pt x="15346" y="9136"/>
                </a:moveTo>
                <a:lnTo>
                  <a:pt x="15346" y="3045"/>
                </a:lnTo>
                <a:lnTo>
                  <a:pt x="9228" y="0"/>
                </a:lnTo>
                <a:lnTo>
                  <a:pt x="3007" y="3045"/>
                </a:lnTo>
                <a:lnTo>
                  <a:pt x="0" y="9136"/>
                </a:lnTo>
                <a:lnTo>
                  <a:pt x="3007" y="15237"/>
                </a:lnTo>
                <a:lnTo>
                  <a:pt x="9228" y="18283"/>
                </a:lnTo>
                <a:lnTo>
                  <a:pt x="15346" y="15237"/>
                </a:lnTo>
                <a:lnTo>
                  <a:pt x="15346" y="9136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3" name="object 623"/>
          <p:cNvSpPr/>
          <p:nvPr/>
        </p:nvSpPr>
        <p:spPr>
          <a:xfrm>
            <a:off x="8060102" y="4773078"/>
            <a:ext cx="15875" cy="19050"/>
          </a:xfrm>
          <a:custGeom>
            <a:avLst/>
            <a:gdLst/>
            <a:ahLst/>
            <a:cxnLst/>
            <a:rect l="l" t="t" r="r" b="b"/>
            <a:pathLst>
              <a:path w="15875" h="19050">
                <a:moveTo>
                  <a:pt x="15657" y="9146"/>
                </a:moveTo>
                <a:lnTo>
                  <a:pt x="15657" y="3045"/>
                </a:lnTo>
                <a:lnTo>
                  <a:pt x="6221" y="0"/>
                </a:lnTo>
                <a:lnTo>
                  <a:pt x="0" y="3045"/>
                </a:lnTo>
                <a:lnTo>
                  <a:pt x="0" y="9146"/>
                </a:lnTo>
                <a:lnTo>
                  <a:pt x="0" y="15495"/>
                </a:lnTo>
                <a:lnTo>
                  <a:pt x="6221" y="18541"/>
                </a:lnTo>
                <a:lnTo>
                  <a:pt x="15657" y="15495"/>
                </a:lnTo>
                <a:lnTo>
                  <a:pt x="15657" y="9146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4" name="object 624"/>
          <p:cNvSpPr/>
          <p:nvPr/>
        </p:nvSpPr>
        <p:spPr>
          <a:xfrm>
            <a:off x="8345669" y="4487805"/>
            <a:ext cx="15875" cy="18415"/>
          </a:xfrm>
          <a:custGeom>
            <a:avLst/>
            <a:gdLst/>
            <a:ahLst/>
            <a:cxnLst/>
            <a:rect l="l" t="t" r="r" b="b"/>
            <a:pathLst>
              <a:path w="15875" h="18414">
                <a:moveTo>
                  <a:pt x="15346" y="9146"/>
                </a:moveTo>
                <a:lnTo>
                  <a:pt x="15346" y="3055"/>
                </a:lnTo>
                <a:lnTo>
                  <a:pt x="9228" y="0"/>
                </a:lnTo>
                <a:lnTo>
                  <a:pt x="3007" y="3055"/>
                </a:lnTo>
                <a:lnTo>
                  <a:pt x="0" y="9146"/>
                </a:lnTo>
                <a:lnTo>
                  <a:pt x="3007" y="15247"/>
                </a:lnTo>
                <a:lnTo>
                  <a:pt x="9228" y="18293"/>
                </a:lnTo>
                <a:lnTo>
                  <a:pt x="15346" y="15247"/>
                </a:lnTo>
                <a:lnTo>
                  <a:pt x="15346" y="9146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5" name="object 625"/>
          <p:cNvSpPr/>
          <p:nvPr/>
        </p:nvSpPr>
        <p:spPr>
          <a:xfrm>
            <a:off x="8084884" y="4515246"/>
            <a:ext cx="534035" cy="534670"/>
          </a:xfrm>
          <a:custGeom>
            <a:avLst/>
            <a:gdLst/>
            <a:ahLst/>
            <a:cxnLst/>
            <a:rect l="l" t="t" r="r" b="b"/>
            <a:pathLst>
              <a:path w="534034" h="534670">
                <a:moveTo>
                  <a:pt x="534011" y="266978"/>
                </a:moveTo>
                <a:lnTo>
                  <a:pt x="534011" y="227098"/>
                </a:lnTo>
                <a:lnTo>
                  <a:pt x="524886" y="190264"/>
                </a:lnTo>
                <a:lnTo>
                  <a:pt x="494194" y="122943"/>
                </a:lnTo>
                <a:lnTo>
                  <a:pt x="469515" y="92210"/>
                </a:lnTo>
                <a:lnTo>
                  <a:pt x="441933" y="64522"/>
                </a:lnTo>
                <a:lnTo>
                  <a:pt x="380444" y="21586"/>
                </a:lnTo>
                <a:lnTo>
                  <a:pt x="343737" y="9394"/>
                </a:lnTo>
                <a:lnTo>
                  <a:pt x="270012" y="0"/>
                </a:lnTo>
                <a:lnTo>
                  <a:pt x="230195" y="3045"/>
                </a:lnTo>
                <a:lnTo>
                  <a:pt x="156470" y="21586"/>
                </a:lnTo>
                <a:lnTo>
                  <a:pt x="122770" y="42925"/>
                </a:lnTo>
                <a:lnTo>
                  <a:pt x="67399" y="92210"/>
                </a:lnTo>
                <a:lnTo>
                  <a:pt x="42928" y="122943"/>
                </a:lnTo>
                <a:lnTo>
                  <a:pt x="24471" y="156474"/>
                </a:lnTo>
                <a:lnTo>
                  <a:pt x="3110" y="227098"/>
                </a:lnTo>
                <a:lnTo>
                  <a:pt x="0" y="266978"/>
                </a:lnTo>
                <a:lnTo>
                  <a:pt x="3110" y="303813"/>
                </a:lnTo>
                <a:lnTo>
                  <a:pt x="24471" y="377482"/>
                </a:lnTo>
                <a:lnTo>
                  <a:pt x="42928" y="411261"/>
                </a:lnTo>
                <a:lnTo>
                  <a:pt x="67399" y="442005"/>
                </a:lnTo>
                <a:lnTo>
                  <a:pt x="122770" y="491279"/>
                </a:lnTo>
                <a:lnTo>
                  <a:pt x="156470" y="509573"/>
                </a:lnTo>
                <a:lnTo>
                  <a:pt x="193384" y="521765"/>
                </a:lnTo>
                <a:lnTo>
                  <a:pt x="270012" y="534215"/>
                </a:lnTo>
                <a:lnTo>
                  <a:pt x="306927" y="531170"/>
                </a:lnTo>
                <a:lnTo>
                  <a:pt x="380444" y="509573"/>
                </a:lnTo>
                <a:lnTo>
                  <a:pt x="414351" y="491279"/>
                </a:lnTo>
                <a:lnTo>
                  <a:pt x="469515" y="442005"/>
                </a:lnTo>
                <a:lnTo>
                  <a:pt x="494194" y="411261"/>
                </a:lnTo>
                <a:lnTo>
                  <a:pt x="512651" y="377482"/>
                </a:lnTo>
                <a:lnTo>
                  <a:pt x="524886" y="340648"/>
                </a:lnTo>
                <a:lnTo>
                  <a:pt x="534011" y="303813"/>
                </a:lnTo>
                <a:lnTo>
                  <a:pt x="534011" y="266978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6" name="object 626"/>
          <p:cNvSpPr/>
          <p:nvPr/>
        </p:nvSpPr>
        <p:spPr>
          <a:xfrm>
            <a:off x="8586779" y="4482974"/>
            <a:ext cx="64337" cy="67577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7" name="object 627"/>
          <p:cNvSpPr/>
          <p:nvPr/>
        </p:nvSpPr>
        <p:spPr>
          <a:xfrm>
            <a:off x="8055567" y="5014145"/>
            <a:ext cx="64544" cy="64274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8" name="object 628"/>
          <p:cNvSpPr/>
          <p:nvPr/>
        </p:nvSpPr>
        <p:spPr>
          <a:xfrm>
            <a:off x="8055567" y="4482974"/>
            <a:ext cx="64544" cy="67577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9" name="object 629"/>
          <p:cNvSpPr/>
          <p:nvPr/>
        </p:nvSpPr>
        <p:spPr>
          <a:xfrm>
            <a:off x="8586780" y="5014145"/>
            <a:ext cx="64336" cy="64274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0" name="object 630"/>
          <p:cNvSpPr/>
          <p:nvPr/>
        </p:nvSpPr>
        <p:spPr>
          <a:xfrm>
            <a:off x="8207655" y="4634886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291580" y="147338"/>
                </a:moveTo>
                <a:lnTo>
                  <a:pt x="279345" y="92210"/>
                </a:lnTo>
                <a:lnTo>
                  <a:pt x="248445" y="43183"/>
                </a:lnTo>
                <a:lnTo>
                  <a:pt x="202509" y="12450"/>
                </a:lnTo>
                <a:lnTo>
                  <a:pt x="147242" y="0"/>
                </a:lnTo>
                <a:lnTo>
                  <a:pt x="116549" y="3303"/>
                </a:lnTo>
                <a:lnTo>
                  <a:pt x="64496" y="27687"/>
                </a:lnTo>
                <a:lnTo>
                  <a:pt x="24471" y="67578"/>
                </a:lnTo>
                <a:lnTo>
                  <a:pt x="3007" y="116852"/>
                </a:lnTo>
                <a:lnTo>
                  <a:pt x="0" y="147338"/>
                </a:lnTo>
                <a:lnTo>
                  <a:pt x="3007" y="175026"/>
                </a:lnTo>
                <a:lnTo>
                  <a:pt x="24471" y="227356"/>
                </a:lnTo>
                <a:lnTo>
                  <a:pt x="64496" y="267236"/>
                </a:lnTo>
                <a:lnTo>
                  <a:pt x="116549" y="288575"/>
                </a:lnTo>
                <a:lnTo>
                  <a:pt x="147242" y="291621"/>
                </a:lnTo>
                <a:lnTo>
                  <a:pt x="175031" y="288575"/>
                </a:lnTo>
                <a:lnTo>
                  <a:pt x="227084" y="267236"/>
                </a:lnTo>
                <a:lnTo>
                  <a:pt x="267109" y="227356"/>
                </a:lnTo>
                <a:lnTo>
                  <a:pt x="288573" y="175026"/>
                </a:lnTo>
                <a:lnTo>
                  <a:pt x="291580" y="147338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1" name="object 631"/>
          <p:cNvSpPr/>
          <p:nvPr/>
        </p:nvSpPr>
        <p:spPr>
          <a:xfrm>
            <a:off x="8198427" y="4628795"/>
            <a:ext cx="310515" cy="307340"/>
          </a:xfrm>
          <a:custGeom>
            <a:avLst/>
            <a:gdLst/>
            <a:ahLst/>
            <a:cxnLst/>
            <a:rect l="l" t="t" r="r" b="b"/>
            <a:pathLst>
              <a:path w="310515" h="307339">
                <a:moveTo>
                  <a:pt x="310037" y="153429"/>
                </a:moveTo>
                <a:lnTo>
                  <a:pt x="297802" y="95255"/>
                </a:lnTo>
                <a:lnTo>
                  <a:pt x="263791" y="46229"/>
                </a:lnTo>
                <a:lnTo>
                  <a:pt x="214848" y="9394"/>
                </a:lnTo>
                <a:lnTo>
                  <a:pt x="156470" y="0"/>
                </a:lnTo>
                <a:lnTo>
                  <a:pt x="122770" y="3045"/>
                </a:lnTo>
                <a:lnTo>
                  <a:pt x="70717" y="24642"/>
                </a:lnTo>
                <a:lnTo>
                  <a:pt x="27581" y="67568"/>
                </a:lnTo>
                <a:lnTo>
                  <a:pt x="3110" y="122943"/>
                </a:lnTo>
                <a:lnTo>
                  <a:pt x="0" y="153429"/>
                </a:lnTo>
                <a:lnTo>
                  <a:pt x="3110" y="184162"/>
                </a:lnTo>
                <a:lnTo>
                  <a:pt x="27581" y="239548"/>
                </a:lnTo>
                <a:lnTo>
                  <a:pt x="70717" y="282474"/>
                </a:lnTo>
                <a:lnTo>
                  <a:pt x="122770" y="304071"/>
                </a:lnTo>
                <a:lnTo>
                  <a:pt x="156470" y="307116"/>
                </a:lnTo>
                <a:lnTo>
                  <a:pt x="184259" y="304071"/>
                </a:lnTo>
                <a:lnTo>
                  <a:pt x="239320" y="282474"/>
                </a:lnTo>
                <a:lnTo>
                  <a:pt x="282455" y="239548"/>
                </a:lnTo>
                <a:lnTo>
                  <a:pt x="306927" y="184162"/>
                </a:lnTo>
                <a:lnTo>
                  <a:pt x="310037" y="153429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2" name="object 632"/>
          <p:cNvSpPr/>
          <p:nvPr/>
        </p:nvSpPr>
        <p:spPr>
          <a:xfrm>
            <a:off x="8226009" y="4656483"/>
            <a:ext cx="255270" cy="252095"/>
          </a:xfrm>
          <a:custGeom>
            <a:avLst/>
            <a:gdLst/>
            <a:ahLst/>
            <a:cxnLst/>
            <a:rect l="l" t="t" r="r" b="b"/>
            <a:pathLst>
              <a:path w="255270" h="252095">
                <a:moveTo>
                  <a:pt x="254873" y="125741"/>
                </a:moveTo>
                <a:lnTo>
                  <a:pt x="242638" y="70613"/>
                </a:lnTo>
                <a:lnTo>
                  <a:pt x="205620" y="27687"/>
                </a:lnTo>
                <a:lnTo>
                  <a:pt x="156678" y="3045"/>
                </a:lnTo>
                <a:lnTo>
                  <a:pt x="128888" y="0"/>
                </a:lnTo>
                <a:lnTo>
                  <a:pt x="98195" y="3045"/>
                </a:lnTo>
                <a:lnTo>
                  <a:pt x="49253" y="27687"/>
                </a:lnTo>
                <a:lnTo>
                  <a:pt x="12235" y="70613"/>
                </a:lnTo>
                <a:lnTo>
                  <a:pt x="0" y="125741"/>
                </a:lnTo>
                <a:lnTo>
                  <a:pt x="3007" y="153429"/>
                </a:lnTo>
                <a:lnTo>
                  <a:pt x="27581" y="202714"/>
                </a:lnTo>
                <a:lnTo>
                  <a:pt x="70717" y="239548"/>
                </a:lnTo>
                <a:lnTo>
                  <a:pt x="128888" y="251741"/>
                </a:lnTo>
                <a:lnTo>
                  <a:pt x="156678" y="248685"/>
                </a:lnTo>
                <a:lnTo>
                  <a:pt x="205620" y="224053"/>
                </a:lnTo>
                <a:lnTo>
                  <a:pt x="242638" y="181117"/>
                </a:lnTo>
                <a:lnTo>
                  <a:pt x="254873" y="125741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3" name="object 633"/>
          <p:cNvSpPr/>
          <p:nvPr/>
        </p:nvSpPr>
        <p:spPr>
          <a:xfrm>
            <a:off x="8195420" y="4625739"/>
            <a:ext cx="313055" cy="313690"/>
          </a:xfrm>
          <a:custGeom>
            <a:avLst/>
            <a:gdLst/>
            <a:ahLst/>
            <a:cxnLst/>
            <a:rect l="l" t="t" r="r" b="b"/>
            <a:pathLst>
              <a:path w="313054" h="313689">
                <a:moveTo>
                  <a:pt x="313044" y="156485"/>
                </a:moveTo>
                <a:lnTo>
                  <a:pt x="300809" y="95266"/>
                </a:lnTo>
                <a:lnTo>
                  <a:pt x="269909" y="45981"/>
                </a:lnTo>
                <a:lnTo>
                  <a:pt x="217856" y="12450"/>
                </a:lnTo>
                <a:lnTo>
                  <a:pt x="159477" y="0"/>
                </a:lnTo>
                <a:lnTo>
                  <a:pt x="125777" y="3055"/>
                </a:lnTo>
                <a:lnTo>
                  <a:pt x="70406" y="27698"/>
                </a:lnTo>
                <a:lnTo>
                  <a:pt x="27478" y="70623"/>
                </a:lnTo>
                <a:lnTo>
                  <a:pt x="3007" y="125999"/>
                </a:lnTo>
                <a:lnTo>
                  <a:pt x="0" y="156485"/>
                </a:lnTo>
                <a:lnTo>
                  <a:pt x="3007" y="187218"/>
                </a:lnTo>
                <a:lnTo>
                  <a:pt x="27478" y="242604"/>
                </a:lnTo>
                <a:lnTo>
                  <a:pt x="70406" y="285530"/>
                </a:lnTo>
                <a:lnTo>
                  <a:pt x="125777" y="310172"/>
                </a:lnTo>
                <a:lnTo>
                  <a:pt x="159477" y="313218"/>
                </a:lnTo>
                <a:lnTo>
                  <a:pt x="187267" y="310172"/>
                </a:lnTo>
                <a:lnTo>
                  <a:pt x="242327" y="285530"/>
                </a:lnTo>
                <a:lnTo>
                  <a:pt x="288573" y="242604"/>
                </a:lnTo>
                <a:lnTo>
                  <a:pt x="309934" y="187218"/>
                </a:lnTo>
                <a:lnTo>
                  <a:pt x="313044" y="156485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4" name="object 634"/>
          <p:cNvSpPr/>
          <p:nvPr/>
        </p:nvSpPr>
        <p:spPr>
          <a:xfrm>
            <a:off x="8032624" y="4463163"/>
            <a:ext cx="641985" cy="641985"/>
          </a:xfrm>
          <a:custGeom>
            <a:avLst/>
            <a:gdLst/>
            <a:ahLst/>
            <a:cxnLst/>
            <a:rect l="l" t="t" r="r" b="b"/>
            <a:pathLst>
              <a:path w="641984" h="641985">
                <a:moveTo>
                  <a:pt x="641643" y="319061"/>
                </a:moveTo>
                <a:lnTo>
                  <a:pt x="638636" y="276135"/>
                </a:lnTo>
                <a:lnTo>
                  <a:pt x="632207" y="236245"/>
                </a:lnTo>
                <a:lnTo>
                  <a:pt x="616964" y="196365"/>
                </a:lnTo>
                <a:lnTo>
                  <a:pt x="598507" y="159530"/>
                </a:lnTo>
                <a:lnTo>
                  <a:pt x="574036" y="122696"/>
                </a:lnTo>
                <a:lnTo>
                  <a:pt x="546454" y="91962"/>
                </a:lnTo>
                <a:lnTo>
                  <a:pt x="515658" y="64522"/>
                </a:lnTo>
                <a:lnTo>
                  <a:pt x="481958" y="39890"/>
                </a:lnTo>
                <a:lnTo>
                  <a:pt x="445251" y="21338"/>
                </a:lnTo>
                <a:lnTo>
                  <a:pt x="402116" y="9146"/>
                </a:lnTo>
                <a:lnTo>
                  <a:pt x="362298" y="0"/>
                </a:lnTo>
                <a:lnTo>
                  <a:pt x="322273" y="0"/>
                </a:lnTo>
                <a:lnTo>
                  <a:pt x="279345" y="0"/>
                </a:lnTo>
                <a:lnTo>
                  <a:pt x="236520" y="9146"/>
                </a:lnTo>
                <a:lnTo>
                  <a:pt x="199502" y="21338"/>
                </a:lnTo>
                <a:lnTo>
                  <a:pt x="159685" y="39890"/>
                </a:lnTo>
                <a:lnTo>
                  <a:pt x="125777" y="64522"/>
                </a:lnTo>
                <a:lnTo>
                  <a:pt x="95188" y="91962"/>
                </a:lnTo>
                <a:lnTo>
                  <a:pt x="64496" y="122696"/>
                </a:lnTo>
                <a:lnTo>
                  <a:pt x="43135" y="159530"/>
                </a:lnTo>
                <a:lnTo>
                  <a:pt x="24471" y="196365"/>
                </a:lnTo>
                <a:lnTo>
                  <a:pt x="12235" y="236245"/>
                </a:lnTo>
                <a:lnTo>
                  <a:pt x="3007" y="276135"/>
                </a:lnTo>
                <a:lnTo>
                  <a:pt x="0" y="319061"/>
                </a:lnTo>
                <a:lnTo>
                  <a:pt x="3007" y="362245"/>
                </a:lnTo>
                <a:lnTo>
                  <a:pt x="12235" y="402125"/>
                </a:lnTo>
                <a:lnTo>
                  <a:pt x="24471" y="442005"/>
                </a:lnTo>
                <a:lnTo>
                  <a:pt x="43135" y="478839"/>
                </a:lnTo>
                <a:lnTo>
                  <a:pt x="64496" y="515674"/>
                </a:lnTo>
                <a:lnTo>
                  <a:pt x="95188" y="546418"/>
                </a:lnTo>
                <a:lnTo>
                  <a:pt x="125777" y="573847"/>
                </a:lnTo>
                <a:lnTo>
                  <a:pt x="159685" y="595444"/>
                </a:lnTo>
                <a:lnTo>
                  <a:pt x="199502" y="613728"/>
                </a:lnTo>
                <a:lnTo>
                  <a:pt x="236520" y="629223"/>
                </a:lnTo>
                <a:lnTo>
                  <a:pt x="279345" y="638370"/>
                </a:lnTo>
                <a:lnTo>
                  <a:pt x="322273" y="641415"/>
                </a:lnTo>
                <a:lnTo>
                  <a:pt x="362298" y="638370"/>
                </a:lnTo>
                <a:lnTo>
                  <a:pt x="402116" y="629223"/>
                </a:lnTo>
                <a:lnTo>
                  <a:pt x="445251" y="613728"/>
                </a:lnTo>
                <a:lnTo>
                  <a:pt x="481958" y="595444"/>
                </a:lnTo>
                <a:lnTo>
                  <a:pt x="515658" y="573847"/>
                </a:lnTo>
                <a:lnTo>
                  <a:pt x="546454" y="546418"/>
                </a:lnTo>
                <a:lnTo>
                  <a:pt x="574036" y="515674"/>
                </a:lnTo>
                <a:lnTo>
                  <a:pt x="598507" y="478839"/>
                </a:lnTo>
                <a:lnTo>
                  <a:pt x="616964" y="442005"/>
                </a:lnTo>
                <a:lnTo>
                  <a:pt x="632207" y="402125"/>
                </a:lnTo>
                <a:lnTo>
                  <a:pt x="638636" y="362245"/>
                </a:lnTo>
                <a:lnTo>
                  <a:pt x="641643" y="319061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5" name="object 635"/>
          <p:cNvSpPr/>
          <p:nvPr/>
        </p:nvSpPr>
        <p:spPr>
          <a:xfrm>
            <a:off x="8041749" y="4472310"/>
            <a:ext cx="623570" cy="623570"/>
          </a:xfrm>
          <a:custGeom>
            <a:avLst/>
            <a:gdLst/>
            <a:ahLst/>
            <a:cxnLst/>
            <a:rect l="l" t="t" r="r" b="b"/>
            <a:pathLst>
              <a:path w="623570" h="623570">
                <a:moveTo>
                  <a:pt x="623082" y="309914"/>
                </a:moveTo>
                <a:lnTo>
                  <a:pt x="620075" y="263933"/>
                </a:lnTo>
                <a:lnTo>
                  <a:pt x="610847" y="221007"/>
                </a:lnTo>
                <a:lnTo>
                  <a:pt x="595500" y="181127"/>
                </a:lnTo>
                <a:lnTo>
                  <a:pt x="574140" y="141237"/>
                </a:lnTo>
                <a:lnTo>
                  <a:pt x="546558" y="107458"/>
                </a:lnTo>
                <a:lnTo>
                  <a:pt x="515658" y="73669"/>
                </a:lnTo>
                <a:lnTo>
                  <a:pt x="478951" y="45981"/>
                </a:lnTo>
                <a:lnTo>
                  <a:pt x="442244" y="27687"/>
                </a:lnTo>
                <a:lnTo>
                  <a:pt x="399108" y="12192"/>
                </a:lnTo>
                <a:lnTo>
                  <a:pt x="356180" y="3055"/>
                </a:lnTo>
                <a:lnTo>
                  <a:pt x="313148" y="0"/>
                </a:lnTo>
                <a:lnTo>
                  <a:pt x="267213" y="3055"/>
                </a:lnTo>
                <a:lnTo>
                  <a:pt x="224077" y="12192"/>
                </a:lnTo>
                <a:lnTo>
                  <a:pt x="184259" y="27687"/>
                </a:lnTo>
                <a:lnTo>
                  <a:pt x="141435" y="45981"/>
                </a:lnTo>
                <a:lnTo>
                  <a:pt x="107424" y="73669"/>
                </a:lnTo>
                <a:lnTo>
                  <a:pt x="76835" y="107458"/>
                </a:lnTo>
                <a:lnTo>
                  <a:pt x="49253" y="141237"/>
                </a:lnTo>
                <a:lnTo>
                  <a:pt x="27893" y="181127"/>
                </a:lnTo>
                <a:lnTo>
                  <a:pt x="12235" y="221007"/>
                </a:lnTo>
                <a:lnTo>
                  <a:pt x="3110" y="263933"/>
                </a:lnTo>
                <a:lnTo>
                  <a:pt x="0" y="309914"/>
                </a:lnTo>
                <a:lnTo>
                  <a:pt x="3110" y="353098"/>
                </a:lnTo>
                <a:lnTo>
                  <a:pt x="12235" y="399079"/>
                </a:lnTo>
                <a:lnTo>
                  <a:pt x="27893" y="438959"/>
                </a:lnTo>
                <a:lnTo>
                  <a:pt x="49253" y="478839"/>
                </a:lnTo>
                <a:lnTo>
                  <a:pt x="76835" y="515674"/>
                </a:lnTo>
                <a:lnTo>
                  <a:pt x="107424" y="546407"/>
                </a:lnTo>
                <a:lnTo>
                  <a:pt x="141435" y="571050"/>
                </a:lnTo>
                <a:lnTo>
                  <a:pt x="184259" y="592389"/>
                </a:lnTo>
                <a:lnTo>
                  <a:pt x="224077" y="607884"/>
                </a:lnTo>
                <a:lnTo>
                  <a:pt x="267213" y="620077"/>
                </a:lnTo>
                <a:lnTo>
                  <a:pt x="313148" y="623132"/>
                </a:lnTo>
                <a:lnTo>
                  <a:pt x="356180" y="620077"/>
                </a:lnTo>
                <a:lnTo>
                  <a:pt x="399108" y="607884"/>
                </a:lnTo>
                <a:lnTo>
                  <a:pt x="442244" y="592389"/>
                </a:lnTo>
                <a:lnTo>
                  <a:pt x="478951" y="571050"/>
                </a:lnTo>
                <a:lnTo>
                  <a:pt x="515658" y="546407"/>
                </a:lnTo>
                <a:lnTo>
                  <a:pt x="546558" y="515674"/>
                </a:lnTo>
                <a:lnTo>
                  <a:pt x="574140" y="478839"/>
                </a:lnTo>
                <a:lnTo>
                  <a:pt x="595500" y="438959"/>
                </a:lnTo>
                <a:lnTo>
                  <a:pt x="610847" y="399079"/>
                </a:lnTo>
                <a:lnTo>
                  <a:pt x="620075" y="353098"/>
                </a:lnTo>
                <a:lnTo>
                  <a:pt x="623082" y="309914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6" name="object 636"/>
          <p:cNvSpPr/>
          <p:nvPr/>
        </p:nvSpPr>
        <p:spPr>
          <a:xfrm>
            <a:off x="8044860" y="4475365"/>
            <a:ext cx="617220" cy="614045"/>
          </a:xfrm>
          <a:custGeom>
            <a:avLst/>
            <a:gdLst/>
            <a:ahLst/>
            <a:cxnLst/>
            <a:rect l="l" t="t" r="r" b="b"/>
            <a:pathLst>
              <a:path w="617220" h="614045">
                <a:moveTo>
                  <a:pt x="616964" y="306858"/>
                </a:moveTo>
                <a:lnTo>
                  <a:pt x="613854" y="263933"/>
                </a:lnTo>
                <a:lnTo>
                  <a:pt x="601618" y="220997"/>
                </a:lnTo>
                <a:lnTo>
                  <a:pt x="586272" y="181117"/>
                </a:lnTo>
                <a:lnTo>
                  <a:pt x="567918" y="141237"/>
                </a:lnTo>
                <a:lnTo>
                  <a:pt x="540336" y="104402"/>
                </a:lnTo>
                <a:lnTo>
                  <a:pt x="509540" y="76714"/>
                </a:lnTo>
                <a:lnTo>
                  <a:pt x="472729" y="49274"/>
                </a:lnTo>
                <a:lnTo>
                  <a:pt x="436023" y="27687"/>
                </a:lnTo>
                <a:lnTo>
                  <a:pt x="392887" y="12439"/>
                </a:lnTo>
                <a:lnTo>
                  <a:pt x="353069" y="3045"/>
                </a:lnTo>
                <a:lnTo>
                  <a:pt x="310037" y="0"/>
                </a:lnTo>
                <a:lnTo>
                  <a:pt x="264102" y="3045"/>
                </a:lnTo>
                <a:lnTo>
                  <a:pt x="220966" y="12439"/>
                </a:lnTo>
                <a:lnTo>
                  <a:pt x="181149" y="27687"/>
                </a:lnTo>
                <a:lnTo>
                  <a:pt x="141331" y="49274"/>
                </a:lnTo>
                <a:lnTo>
                  <a:pt x="107424" y="76714"/>
                </a:lnTo>
                <a:lnTo>
                  <a:pt x="76835" y="104402"/>
                </a:lnTo>
                <a:lnTo>
                  <a:pt x="49253" y="141237"/>
                </a:lnTo>
                <a:lnTo>
                  <a:pt x="27789" y="181117"/>
                </a:lnTo>
                <a:lnTo>
                  <a:pt x="12235" y="220997"/>
                </a:lnTo>
                <a:lnTo>
                  <a:pt x="3007" y="263933"/>
                </a:lnTo>
                <a:lnTo>
                  <a:pt x="0" y="306858"/>
                </a:lnTo>
                <a:lnTo>
                  <a:pt x="3007" y="350042"/>
                </a:lnTo>
                <a:lnTo>
                  <a:pt x="12235" y="392978"/>
                </a:lnTo>
                <a:lnTo>
                  <a:pt x="27789" y="435903"/>
                </a:lnTo>
                <a:lnTo>
                  <a:pt x="49253" y="472738"/>
                </a:lnTo>
                <a:lnTo>
                  <a:pt x="76835" y="509573"/>
                </a:lnTo>
                <a:lnTo>
                  <a:pt x="107424" y="540306"/>
                </a:lnTo>
                <a:lnTo>
                  <a:pt x="141331" y="564690"/>
                </a:lnTo>
                <a:lnTo>
                  <a:pt x="181149" y="586287"/>
                </a:lnTo>
                <a:lnTo>
                  <a:pt x="220966" y="601525"/>
                </a:lnTo>
                <a:lnTo>
                  <a:pt x="264102" y="610930"/>
                </a:lnTo>
                <a:lnTo>
                  <a:pt x="310037" y="613975"/>
                </a:lnTo>
                <a:lnTo>
                  <a:pt x="353069" y="610930"/>
                </a:lnTo>
                <a:lnTo>
                  <a:pt x="392887" y="601525"/>
                </a:lnTo>
                <a:lnTo>
                  <a:pt x="436023" y="586287"/>
                </a:lnTo>
                <a:lnTo>
                  <a:pt x="472729" y="564690"/>
                </a:lnTo>
                <a:lnTo>
                  <a:pt x="509540" y="540306"/>
                </a:lnTo>
                <a:lnTo>
                  <a:pt x="540336" y="509573"/>
                </a:lnTo>
                <a:lnTo>
                  <a:pt x="567918" y="472738"/>
                </a:lnTo>
                <a:lnTo>
                  <a:pt x="586272" y="435903"/>
                </a:lnTo>
                <a:lnTo>
                  <a:pt x="601618" y="392978"/>
                </a:lnTo>
                <a:lnTo>
                  <a:pt x="613854" y="350042"/>
                </a:lnTo>
                <a:lnTo>
                  <a:pt x="616964" y="306858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7" name="object 637"/>
          <p:cNvSpPr/>
          <p:nvPr/>
        </p:nvSpPr>
        <p:spPr>
          <a:xfrm>
            <a:off x="8026506" y="4457072"/>
            <a:ext cx="654050" cy="650875"/>
          </a:xfrm>
          <a:custGeom>
            <a:avLst/>
            <a:gdLst/>
            <a:ahLst/>
            <a:cxnLst/>
            <a:rect l="l" t="t" r="r" b="b"/>
            <a:pathLst>
              <a:path w="654050" h="650875">
                <a:moveTo>
                  <a:pt x="653879" y="325152"/>
                </a:moveTo>
                <a:lnTo>
                  <a:pt x="650872" y="282226"/>
                </a:lnTo>
                <a:lnTo>
                  <a:pt x="641643" y="242336"/>
                </a:lnTo>
                <a:lnTo>
                  <a:pt x="626089" y="202456"/>
                </a:lnTo>
                <a:lnTo>
                  <a:pt x="607736" y="162576"/>
                </a:lnTo>
                <a:lnTo>
                  <a:pt x="583265" y="125741"/>
                </a:lnTo>
                <a:lnTo>
                  <a:pt x="555683" y="95008"/>
                </a:lnTo>
                <a:lnTo>
                  <a:pt x="524783" y="67568"/>
                </a:lnTo>
                <a:lnTo>
                  <a:pt x="488076" y="42925"/>
                </a:lnTo>
                <a:lnTo>
                  <a:pt x="451369" y="24384"/>
                </a:lnTo>
                <a:lnTo>
                  <a:pt x="411240" y="12192"/>
                </a:lnTo>
                <a:lnTo>
                  <a:pt x="368416" y="3045"/>
                </a:lnTo>
                <a:lnTo>
                  <a:pt x="328391" y="0"/>
                </a:lnTo>
                <a:lnTo>
                  <a:pt x="282455" y="3045"/>
                </a:lnTo>
                <a:lnTo>
                  <a:pt x="242638" y="12192"/>
                </a:lnTo>
                <a:lnTo>
                  <a:pt x="202509" y="24384"/>
                </a:lnTo>
                <a:lnTo>
                  <a:pt x="162795" y="42925"/>
                </a:lnTo>
                <a:lnTo>
                  <a:pt x="128784" y="67568"/>
                </a:lnTo>
                <a:lnTo>
                  <a:pt x="98195" y="95008"/>
                </a:lnTo>
                <a:lnTo>
                  <a:pt x="67606" y="125741"/>
                </a:lnTo>
                <a:lnTo>
                  <a:pt x="46142" y="162576"/>
                </a:lnTo>
                <a:lnTo>
                  <a:pt x="27478" y="202456"/>
                </a:lnTo>
                <a:lnTo>
                  <a:pt x="12235" y="242336"/>
                </a:lnTo>
                <a:lnTo>
                  <a:pt x="6117" y="282226"/>
                </a:lnTo>
                <a:lnTo>
                  <a:pt x="3007" y="325152"/>
                </a:lnTo>
                <a:lnTo>
                  <a:pt x="6117" y="368335"/>
                </a:lnTo>
                <a:lnTo>
                  <a:pt x="12235" y="411271"/>
                </a:lnTo>
                <a:lnTo>
                  <a:pt x="27478" y="451151"/>
                </a:lnTo>
                <a:lnTo>
                  <a:pt x="46142" y="487986"/>
                </a:lnTo>
                <a:lnTo>
                  <a:pt x="67606" y="524821"/>
                </a:lnTo>
                <a:lnTo>
                  <a:pt x="98195" y="555554"/>
                </a:lnTo>
                <a:lnTo>
                  <a:pt x="128784" y="582984"/>
                </a:lnTo>
                <a:lnTo>
                  <a:pt x="162795" y="607626"/>
                </a:lnTo>
                <a:lnTo>
                  <a:pt x="202509" y="626167"/>
                </a:lnTo>
                <a:lnTo>
                  <a:pt x="242638" y="638370"/>
                </a:lnTo>
                <a:lnTo>
                  <a:pt x="282455" y="647506"/>
                </a:lnTo>
                <a:lnTo>
                  <a:pt x="328391" y="650562"/>
                </a:lnTo>
                <a:lnTo>
                  <a:pt x="368416" y="647506"/>
                </a:lnTo>
                <a:lnTo>
                  <a:pt x="411240" y="638370"/>
                </a:lnTo>
                <a:lnTo>
                  <a:pt x="451369" y="626167"/>
                </a:lnTo>
                <a:lnTo>
                  <a:pt x="488076" y="607626"/>
                </a:lnTo>
                <a:lnTo>
                  <a:pt x="524783" y="582984"/>
                </a:lnTo>
                <a:lnTo>
                  <a:pt x="555683" y="555554"/>
                </a:lnTo>
                <a:lnTo>
                  <a:pt x="583265" y="524821"/>
                </a:lnTo>
                <a:lnTo>
                  <a:pt x="607736" y="487986"/>
                </a:lnTo>
                <a:lnTo>
                  <a:pt x="626089" y="451151"/>
                </a:lnTo>
                <a:lnTo>
                  <a:pt x="641643" y="411271"/>
                </a:lnTo>
                <a:lnTo>
                  <a:pt x="650872" y="368335"/>
                </a:lnTo>
                <a:lnTo>
                  <a:pt x="653879" y="325152"/>
                </a:lnTo>
                <a:lnTo>
                  <a:pt x="650872" y="282226"/>
                </a:lnTo>
                <a:lnTo>
                  <a:pt x="641643" y="239290"/>
                </a:lnTo>
                <a:lnTo>
                  <a:pt x="626089" y="199410"/>
                </a:lnTo>
                <a:lnTo>
                  <a:pt x="607736" y="162576"/>
                </a:lnTo>
                <a:lnTo>
                  <a:pt x="586272" y="125741"/>
                </a:lnTo>
                <a:lnTo>
                  <a:pt x="558690" y="95008"/>
                </a:lnTo>
                <a:lnTo>
                  <a:pt x="524783" y="64264"/>
                </a:lnTo>
                <a:lnTo>
                  <a:pt x="488076" y="42925"/>
                </a:lnTo>
                <a:lnTo>
                  <a:pt x="451369" y="24384"/>
                </a:lnTo>
                <a:lnTo>
                  <a:pt x="411240" y="9146"/>
                </a:lnTo>
                <a:lnTo>
                  <a:pt x="368416" y="3045"/>
                </a:lnTo>
                <a:lnTo>
                  <a:pt x="328391" y="0"/>
                </a:lnTo>
                <a:lnTo>
                  <a:pt x="282455" y="3045"/>
                </a:lnTo>
                <a:lnTo>
                  <a:pt x="242638" y="9146"/>
                </a:lnTo>
                <a:lnTo>
                  <a:pt x="202509" y="24384"/>
                </a:lnTo>
                <a:lnTo>
                  <a:pt x="162795" y="42925"/>
                </a:lnTo>
                <a:lnTo>
                  <a:pt x="128784" y="64264"/>
                </a:lnTo>
                <a:lnTo>
                  <a:pt x="98195" y="95008"/>
                </a:lnTo>
                <a:lnTo>
                  <a:pt x="67606" y="125741"/>
                </a:lnTo>
                <a:lnTo>
                  <a:pt x="43135" y="162576"/>
                </a:lnTo>
                <a:lnTo>
                  <a:pt x="24471" y="199410"/>
                </a:lnTo>
                <a:lnTo>
                  <a:pt x="12235" y="239290"/>
                </a:lnTo>
                <a:lnTo>
                  <a:pt x="3007" y="282226"/>
                </a:lnTo>
                <a:lnTo>
                  <a:pt x="0" y="325152"/>
                </a:lnTo>
                <a:lnTo>
                  <a:pt x="3007" y="368335"/>
                </a:lnTo>
                <a:lnTo>
                  <a:pt x="12235" y="411271"/>
                </a:lnTo>
                <a:lnTo>
                  <a:pt x="24471" y="451151"/>
                </a:lnTo>
                <a:lnTo>
                  <a:pt x="43135" y="487986"/>
                </a:lnTo>
                <a:lnTo>
                  <a:pt x="67606" y="524821"/>
                </a:lnTo>
                <a:lnTo>
                  <a:pt x="98195" y="555554"/>
                </a:lnTo>
                <a:lnTo>
                  <a:pt x="128784" y="582984"/>
                </a:lnTo>
                <a:lnTo>
                  <a:pt x="162795" y="607626"/>
                </a:lnTo>
                <a:lnTo>
                  <a:pt x="202509" y="626167"/>
                </a:lnTo>
                <a:lnTo>
                  <a:pt x="242638" y="641415"/>
                </a:lnTo>
                <a:lnTo>
                  <a:pt x="282455" y="647506"/>
                </a:lnTo>
                <a:lnTo>
                  <a:pt x="328391" y="650562"/>
                </a:lnTo>
                <a:lnTo>
                  <a:pt x="368416" y="647506"/>
                </a:lnTo>
                <a:lnTo>
                  <a:pt x="411240" y="641415"/>
                </a:lnTo>
                <a:lnTo>
                  <a:pt x="451369" y="626167"/>
                </a:lnTo>
                <a:lnTo>
                  <a:pt x="488076" y="607626"/>
                </a:lnTo>
                <a:lnTo>
                  <a:pt x="524783" y="582984"/>
                </a:lnTo>
                <a:lnTo>
                  <a:pt x="558690" y="555554"/>
                </a:lnTo>
                <a:lnTo>
                  <a:pt x="586272" y="524821"/>
                </a:lnTo>
                <a:lnTo>
                  <a:pt x="607736" y="487986"/>
                </a:lnTo>
                <a:lnTo>
                  <a:pt x="626089" y="451151"/>
                </a:lnTo>
                <a:lnTo>
                  <a:pt x="641643" y="411271"/>
                </a:lnTo>
                <a:lnTo>
                  <a:pt x="650872" y="368335"/>
                </a:lnTo>
                <a:lnTo>
                  <a:pt x="653879" y="325152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8" name="object 638"/>
          <p:cNvSpPr/>
          <p:nvPr/>
        </p:nvSpPr>
        <p:spPr>
          <a:xfrm>
            <a:off x="8023396" y="4450971"/>
            <a:ext cx="660400" cy="662940"/>
          </a:xfrm>
          <a:custGeom>
            <a:avLst/>
            <a:gdLst/>
            <a:ahLst/>
            <a:cxnLst/>
            <a:rect l="l" t="t" r="r" b="b"/>
            <a:pathLst>
              <a:path w="660400" h="662939">
                <a:moveTo>
                  <a:pt x="660100" y="331253"/>
                </a:moveTo>
                <a:lnTo>
                  <a:pt x="656989" y="288327"/>
                </a:lnTo>
                <a:lnTo>
                  <a:pt x="650872" y="245392"/>
                </a:lnTo>
                <a:lnTo>
                  <a:pt x="635318" y="205512"/>
                </a:lnTo>
                <a:lnTo>
                  <a:pt x="616964" y="165631"/>
                </a:lnTo>
                <a:lnTo>
                  <a:pt x="592493" y="128797"/>
                </a:lnTo>
                <a:lnTo>
                  <a:pt x="564911" y="98053"/>
                </a:lnTo>
                <a:lnTo>
                  <a:pt x="531004" y="67320"/>
                </a:lnTo>
                <a:lnTo>
                  <a:pt x="494194" y="45981"/>
                </a:lnTo>
                <a:lnTo>
                  <a:pt x="457487" y="24394"/>
                </a:lnTo>
                <a:lnTo>
                  <a:pt x="414351" y="12192"/>
                </a:lnTo>
                <a:lnTo>
                  <a:pt x="371526" y="3055"/>
                </a:lnTo>
                <a:lnTo>
                  <a:pt x="331502" y="0"/>
                </a:lnTo>
                <a:lnTo>
                  <a:pt x="285566" y="3055"/>
                </a:lnTo>
                <a:lnTo>
                  <a:pt x="245749" y="12192"/>
                </a:lnTo>
                <a:lnTo>
                  <a:pt x="202613" y="24394"/>
                </a:lnTo>
                <a:lnTo>
                  <a:pt x="162795" y="45981"/>
                </a:lnTo>
                <a:lnTo>
                  <a:pt x="128888" y="67320"/>
                </a:lnTo>
                <a:lnTo>
                  <a:pt x="98299" y="98053"/>
                </a:lnTo>
                <a:lnTo>
                  <a:pt x="67606" y="128797"/>
                </a:lnTo>
                <a:lnTo>
                  <a:pt x="42928" y="165631"/>
                </a:lnTo>
                <a:lnTo>
                  <a:pt x="24471" y="205512"/>
                </a:lnTo>
                <a:lnTo>
                  <a:pt x="12235" y="245392"/>
                </a:lnTo>
                <a:lnTo>
                  <a:pt x="3110" y="288327"/>
                </a:lnTo>
                <a:lnTo>
                  <a:pt x="0" y="331253"/>
                </a:lnTo>
                <a:lnTo>
                  <a:pt x="3110" y="374437"/>
                </a:lnTo>
                <a:lnTo>
                  <a:pt x="12235" y="417373"/>
                </a:lnTo>
                <a:lnTo>
                  <a:pt x="24471" y="457253"/>
                </a:lnTo>
                <a:lnTo>
                  <a:pt x="42928" y="497133"/>
                </a:lnTo>
                <a:lnTo>
                  <a:pt x="67606" y="533967"/>
                </a:lnTo>
                <a:lnTo>
                  <a:pt x="98299" y="564701"/>
                </a:lnTo>
                <a:lnTo>
                  <a:pt x="128888" y="592389"/>
                </a:lnTo>
                <a:lnTo>
                  <a:pt x="162795" y="616773"/>
                </a:lnTo>
                <a:lnTo>
                  <a:pt x="202613" y="638370"/>
                </a:lnTo>
                <a:lnTo>
                  <a:pt x="245749" y="650562"/>
                </a:lnTo>
                <a:lnTo>
                  <a:pt x="285566" y="659709"/>
                </a:lnTo>
                <a:lnTo>
                  <a:pt x="331502" y="662754"/>
                </a:lnTo>
                <a:lnTo>
                  <a:pt x="371526" y="659709"/>
                </a:lnTo>
                <a:lnTo>
                  <a:pt x="414351" y="650562"/>
                </a:lnTo>
                <a:lnTo>
                  <a:pt x="457487" y="638370"/>
                </a:lnTo>
                <a:lnTo>
                  <a:pt x="494194" y="616773"/>
                </a:lnTo>
                <a:lnTo>
                  <a:pt x="531004" y="592389"/>
                </a:lnTo>
                <a:lnTo>
                  <a:pt x="564911" y="564701"/>
                </a:lnTo>
                <a:lnTo>
                  <a:pt x="592493" y="533967"/>
                </a:lnTo>
                <a:lnTo>
                  <a:pt x="616964" y="497133"/>
                </a:lnTo>
                <a:lnTo>
                  <a:pt x="635318" y="457253"/>
                </a:lnTo>
                <a:lnTo>
                  <a:pt x="650872" y="417373"/>
                </a:lnTo>
                <a:lnTo>
                  <a:pt x="656989" y="374437"/>
                </a:lnTo>
                <a:lnTo>
                  <a:pt x="660100" y="331253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9" name="object 639"/>
          <p:cNvSpPr/>
          <p:nvPr/>
        </p:nvSpPr>
        <p:spPr>
          <a:xfrm>
            <a:off x="7986689" y="4499998"/>
            <a:ext cx="46355" cy="561975"/>
          </a:xfrm>
          <a:custGeom>
            <a:avLst/>
            <a:gdLst/>
            <a:ahLst/>
            <a:cxnLst/>
            <a:rect l="l" t="t" r="r" b="b"/>
            <a:pathLst>
              <a:path w="46354" h="561975">
                <a:moveTo>
                  <a:pt x="45935" y="0"/>
                </a:moveTo>
                <a:lnTo>
                  <a:pt x="27581" y="70623"/>
                </a:lnTo>
                <a:lnTo>
                  <a:pt x="12235" y="138191"/>
                </a:lnTo>
                <a:lnTo>
                  <a:pt x="3007" y="211861"/>
                </a:lnTo>
                <a:lnTo>
                  <a:pt x="0" y="282226"/>
                </a:lnTo>
                <a:lnTo>
                  <a:pt x="3007" y="352850"/>
                </a:lnTo>
                <a:lnTo>
                  <a:pt x="12235" y="423463"/>
                </a:lnTo>
                <a:lnTo>
                  <a:pt x="27581" y="494087"/>
                </a:lnTo>
                <a:lnTo>
                  <a:pt x="45935" y="5616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0" name="object 640"/>
          <p:cNvSpPr/>
          <p:nvPr/>
        </p:nvSpPr>
        <p:spPr>
          <a:xfrm>
            <a:off x="7995814" y="4499998"/>
            <a:ext cx="46355" cy="561975"/>
          </a:xfrm>
          <a:custGeom>
            <a:avLst/>
            <a:gdLst/>
            <a:ahLst/>
            <a:cxnLst/>
            <a:rect l="l" t="t" r="r" b="b"/>
            <a:pathLst>
              <a:path w="46354" h="561975">
                <a:moveTo>
                  <a:pt x="36810" y="0"/>
                </a:moveTo>
                <a:lnTo>
                  <a:pt x="45935" y="3055"/>
                </a:lnTo>
                <a:lnTo>
                  <a:pt x="27581" y="73669"/>
                </a:lnTo>
                <a:lnTo>
                  <a:pt x="9228" y="141237"/>
                </a:lnTo>
                <a:lnTo>
                  <a:pt x="3110" y="211861"/>
                </a:lnTo>
                <a:lnTo>
                  <a:pt x="0" y="282226"/>
                </a:lnTo>
                <a:lnTo>
                  <a:pt x="3110" y="352850"/>
                </a:lnTo>
                <a:lnTo>
                  <a:pt x="9228" y="423463"/>
                </a:lnTo>
                <a:lnTo>
                  <a:pt x="27581" y="494087"/>
                </a:lnTo>
                <a:lnTo>
                  <a:pt x="45935" y="558610"/>
                </a:lnTo>
                <a:lnTo>
                  <a:pt x="36810" y="5616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1" name="object 641"/>
          <p:cNvSpPr/>
          <p:nvPr/>
        </p:nvSpPr>
        <p:spPr>
          <a:xfrm>
            <a:off x="8032624" y="5058608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9124" y="0"/>
                </a:moveTo>
                <a:lnTo>
                  <a:pt x="12235" y="6090"/>
                </a:lnTo>
                <a:lnTo>
                  <a:pt x="15242" y="12192"/>
                </a:lnTo>
                <a:lnTo>
                  <a:pt x="18353" y="18283"/>
                </a:lnTo>
                <a:lnTo>
                  <a:pt x="21360" y="21586"/>
                </a:lnTo>
                <a:lnTo>
                  <a:pt x="27478" y="27687"/>
                </a:lnTo>
                <a:lnTo>
                  <a:pt x="30589" y="30733"/>
                </a:lnTo>
                <a:lnTo>
                  <a:pt x="37017" y="33778"/>
                </a:lnTo>
                <a:lnTo>
                  <a:pt x="43135" y="36834"/>
                </a:lnTo>
                <a:lnTo>
                  <a:pt x="40024" y="42925"/>
                </a:lnTo>
                <a:lnTo>
                  <a:pt x="33699" y="42925"/>
                </a:lnTo>
                <a:lnTo>
                  <a:pt x="27478" y="36834"/>
                </a:lnTo>
                <a:lnTo>
                  <a:pt x="21360" y="33778"/>
                </a:lnTo>
                <a:lnTo>
                  <a:pt x="15242" y="30733"/>
                </a:lnTo>
                <a:lnTo>
                  <a:pt x="9124" y="21586"/>
                </a:lnTo>
                <a:lnTo>
                  <a:pt x="6117" y="15237"/>
                </a:lnTo>
                <a:lnTo>
                  <a:pt x="3007" y="9136"/>
                </a:lnTo>
                <a:lnTo>
                  <a:pt x="0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2" name="object 642"/>
          <p:cNvSpPr/>
          <p:nvPr/>
        </p:nvSpPr>
        <p:spPr>
          <a:xfrm>
            <a:off x="8072649" y="4414157"/>
            <a:ext cx="561975" cy="49530"/>
          </a:xfrm>
          <a:custGeom>
            <a:avLst/>
            <a:gdLst/>
            <a:ahLst/>
            <a:cxnLst/>
            <a:rect l="l" t="t" r="r" b="b"/>
            <a:pathLst>
              <a:path w="561975" h="49529">
                <a:moveTo>
                  <a:pt x="561593" y="49006"/>
                </a:moveTo>
                <a:lnTo>
                  <a:pt x="494194" y="27419"/>
                </a:lnTo>
                <a:lnTo>
                  <a:pt x="423580" y="12181"/>
                </a:lnTo>
                <a:lnTo>
                  <a:pt x="352862" y="2993"/>
                </a:lnTo>
                <a:lnTo>
                  <a:pt x="282248" y="0"/>
                </a:lnTo>
                <a:lnTo>
                  <a:pt x="208731" y="2993"/>
                </a:lnTo>
                <a:lnTo>
                  <a:pt x="138013" y="12181"/>
                </a:lnTo>
                <a:lnTo>
                  <a:pt x="67399" y="27419"/>
                </a:lnTo>
                <a:lnTo>
                  <a:pt x="0" y="4900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3" name="object 643"/>
          <p:cNvSpPr/>
          <p:nvPr/>
        </p:nvSpPr>
        <p:spPr>
          <a:xfrm>
            <a:off x="8072649" y="4423283"/>
            <a:ext cx="561975" cy="46355"/>
          </a:xfrm>
          <a:custGeom>
            <a:avLst/>
            <a:gdLst/>
            <a:ahLst/>
            <a:cxnLst/>
            <a:rect l="l" t="t" r="r" b="b"/>
            <a:pathLst>
              <a:path w="561975" h="46354">
                <a:moveTo>
                  <a:pt x="561593" y="39880"/>
                </a:moveTo>
                <a:lnTo>
                  <a:pt x="558482" y="45981"/>
                </a:lnTo>
                <a:lnTo>
                  <a:pt x="490876" y="27687"/>
                </a:lnTo>
                <a:lnTo>
                  <a:pt x="420469" y="12192"/>
                </a:lnTo>
                <a:lnTo>
                  <a:pt x="349855" y="3055"/>
                </a:lnTo>
                <a:lnTo>
                  <a:pt x="282248" y="0"/>
                </a:lnTo>
                <a:lnTo>
                  <a:pt x="208731" y="3055"/>
                </a:lnTo>
                <a:lnTo>
                  <a:pt x="138013" y="12192"/>
                </a:lnTo>
                <a:lnTo>
                  <a:pt x="70406" y="27687"/>
                </a:lnTo>
                <a:lnTo>
                  <a:pt x="3110" y="45981"/>
                </a:lnTo>
                <a:lnTo>
                  <a:pt x="0" y="3988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4" name="object 644"/>
          <p:cNvSpPr/>
          <p:nvPr/>
        </p:nvSpPr>
        <p:spPr>
          <a:xfrm>
            <a:off x="8032624" y="4463163"/>
            <a:ext cx="40640" cy="36830"/>
          </a:xfrm>
          <a:custGeom>
            <a:avLst/>
            <a:gdLst/>
            <a:ahLst/>
            <a:cxnLst/>
            <a:rect l="l" t="t" r="r" b="b"/>
            <a:pathLst>
              <a:path w="40640" h="36829">
                <a:moveTo>
                  <a:pt x="0" y="36834"/>
                </a:moveTo>
                <a:lnTo>
                  <a:pt x="27478" y="6101"/>
                </a:lnTo>
                <a:lnTo>
                  <a:pt x="33699" y="3055"/>
                </a:lnTo>
                <a:lnTo>
                  <a:pt x="400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5" name="object 645"/>
          <p:cNvSpPr/>
          <p:nvPr/>
        </p:nvSpPr>
        <p:spPr>
          <a:xfrm>
            <a:off x="8041749" y="4469264"/>
            <a:ext cx="34290" cy="34290"/>
          </a:xfrm>
          <a:custGeom>
            <a:avLst/>
            <a:gdLst/>
            <a:ahLst/>
            <a:cxnLst/>
            <a:rect l="l" t="t" r="r" b="b"/>
            <a:pathLst>
              <a:path w="34290" h="34289">
                <a:moveTo>
                  <a:pt x="34010" y="0"/>
                </a:moveTo>
                <a:lnTo>
                  <a:pt x="27893" y="3045"/>
                </a:lnTo>
                <a:lnTo>
                  <a:pt x="21464" y="6101"/>
                </a:lnTo>
                <a:lnTo>
                  <a:pt x="18353" y="9146"/>
                </a:lnTo>
                <a:lnTo>
                  <a:pt x="12235" y="15237"/>
                </a:lnTo>
                <a:lnTo>
                  <a:pt x="9228" y="18541"/>
                </a:lnTo>
                <a:lnTo>
                  <a:pt x="6117" y="24642"/>
                </a:lnTo>
                <a:lnTo>
                  <a:pt x="3110" y="27687"/>
                </a:lnTo>
                <a:lnTo>
                  <a:pt x="0" y="3378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6" name="object 646"/>
          <p:cNvSpPr/>
          <p:nvPr/>
        </p:nvSpPr>
        <p:spPr>
          <a:xfrm>
            <a:off x="8631132" y="4469264"/>
            <a:ext cx="34290" cy="34290"/>
          </a:xfrm>
          <a:custGeom>
            <a:avLst/>
            <a:gdLst/>
            <a:ahLst/>
            <a:cxnLst/>
            <a:rect l="l" t="t" r="r" b="b"/>
            <a:pathLst>
              <a:path w="34290" h="34289">
                <a:moveTo>
                  <a:pt x="33699" y="33789"/>
                </a:moveTo>
                <a:lnTo>
                  <a:pt x="33699" y="27687"/>
                </a:lnTo>
                <a:lnTo>
                  <a:pt x="30692" y="24642"/>
                </a:lnTo>
                <a:lnTo>
                  <a:pt x="24574" y="18541"/>
                </a:lnTo>
                <a:lnTo>
                  <a:pt x="21464" y="15237"/>
                </a:lnTo>
                <a:lnTo>
                  <a:pt x="15346" y="9146"/>
                </a:lnTo>
                <a:lnTo>
                  <a:pt x="12235" y="6101"/>
                </a:lnTo>
                <a:lnTo>
                  <a:pt x="6117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7" name="object 647"/>
          <p:cNvSpPr/>
          <p:nvPr/>
        </p:nvSpPr>
        <p:spPr>
          <a:xfrm>
            <a:off x="8634243" y="4463163"/>
            <a:ext cx="40640" cy="40005"/>
          </a:xfrm>
          <a:custGeom>
            <a:avLst/>
            <a:gdLst/>
            <a:ahLst/>
            <a:cxnLst/>
            <a:rect l="l" t="t" r="r" b="b"/>
            <a:pathLst>
              <a:path w="40640" h="40004">
                <a:moveTo>
                  <a:pt x="0" y="0"/>
                </a:moveTo>
                <a:lnTo>
                  <a:pt x="6117" y="3055"/>
                </a:lnTo>
                <a:lnTo>
                  <a:pt x="12235" y="6101"/>
                </a:lnTo>
                <a:lnTo>
                  <a:pt x="18353" y="9146"/>
                </a:lnTo>
                <a:lnTo>
                  <a:pt x="24471" y="15247"/>
                </a:lnTo>
                <a:lnTo>
                  <a:pt x="30589" y="18293"/>
                </a:lnTo>
                <a:lnTo>
                  <a:pt x="33907" y="24642"/>
                </a:lnTo>
                <a:lnTo>
                  <a:pt x="37017" y="30743"/>
                </a:lnTo>
                <a:lnTo>
                  <a:pt x="40024" y="36834"/>
                </a:lnTo>
                <a:lnTo>
                  <a:pt x="30589" y="3989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8" name="object 648"/>
          <p:cNvSpPr/>
          <p:nvPr/>
        </p:nvSpPr>
        <p:spPr>
          <a:xfrm>
            <a:off x="8043332" y="5001694"/>
            <a:ext cx="92126" cy="92220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9" name="object 649"/>
          <p:cNvSpPr/>
          <p:nvPr/>
        </p:nvSpPr>
        <p:spPr>
          <a:xfrm>
            <a:off x="8574544" y="5001694"/>
            <a:ext cx="88808" cy="92220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0" name="object 650"/>
          <p:cNvSpPr/>
          <p:nvPr/>
        </p:nvSpPr>
        <p:spPr>
          <a:xfrm>
            <a:off x="8075760" y="5095443"/>
            <a:ext cx="558800" cy="43180"/>
          </a:xfrm>
          <a:custGeom>
            <a:avLst/>
            <a:gdLst/>
            <a:ahLst/>
            <a:cxnLst/>
            <a:rect l="l" t="t" r="r" b="b"/>
            <a:pathLst>
              <a:path w="558800" h="43179">
                <a:moveTo>
                  <a:pt x="0" y="0"/>
                </a:moveTo>
                <a:lnTo>
                  <a:pt x="67295" y="18283"/>
                </a:lnTo>
                <a:lnTo>
                  <a:pt x="134902" y="33778"/>
                </a:lnTo>
                <a:lnTo>
                  <a:pt x="205620" y="39880"/>
                </a:lnTo>
                <a:lnTo>
                  <a:pt x="279137" y="42925"/>
                </a:lnTo>
                <a:lnTo>
                  <a:pt x="346744" y="39880"/>
                </a:lnTo>
                <a:lnTo>
                  <a:pt x="417358" y="33778"/>
                </a:lnTo>
                <a:lnTo>
                  <a:pt x="487765" y="18283"/>
                </a:lnTo>
                <a:lnTo>
                  <a:pt x="555372" y="0"/>
                </a:lnTo>
                <a:lnTo>
                  <a:pt x="558482" y="609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1" name="object 651"/>
          <p:cNvSpPr/>
          <p:nvPr/>
        </p:nvSpPr>
        <p:spPr>
          <a:xfrm>
            <a:off x="8072649" y="5101533"/>
            <a:ext cx="561975" cy="46355"/>
          </a:xfrm>
          <a:custGeom>
            <a:avLst/>
            <a:gdLst/>
            <a:ahLst/>
            <a:cxnLst/>
            <a:rect l="l" t="t" r="r" b="b"/>
            <a:pathLst>
              <a:path w="561975" h="46354">
                <a:moveTo>
                  <a:pt x="0" y="0"/>
                </a:moveTo>
                <a:lnTo>
                  <a:pt x="67399" y="21596"/>
                </a:lnTo>
                <a:lnTo>
                  <a:pt x="138013" y="33789"/>
                </a:lnTo>
                <a:lnTo>
                  <a:pt x="208731" y="42935"/>
                </a:lnTo>
                <a:lnTo>
                  <a:pt x="282248" y="45981"/>
                </a:lnTo>
                <a:lnTo>
                  <a:pt x="352862" y="42935"/>
                </a:lnTo>
                <a:lnTo>
                  <a:pt x="423580" y="33789"/>
                </a:lnTo>
                <a:lnTo>
                  <a:pt x="494194" y="21596"/>
                </a:lnTo>
                <a:lnTo>
                  <a:pt x="561593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2" name="object 652"/>
          <p:cNvSpPr/>
          <p:nvPr/>
        </p:nvSpPr>
        <p:spPr>
          <a:xfrm>
            <a:off x="8631132" y="5058608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0" y="36834"/>
                </a:moveTo>
                <a:lnTo>
                  <a:pt x="6117" y="33778"/>
                </a:lnTo>
                <a:lnTo>
                  <a:pt x="12235" y="30733"/>
                </a:lnTo>
                <a:lnTo>
                  <a:pt x="15346" y="27687"/>
                </a:lnTo>
                <a:lnTo>
                  <a:pt x="21464" y="21586"/>
                </a:lnTo>
                <a:lnTo>
                  <a:pt x="24574" y="18283"/>
                </a:lnTo>
                <a:lnTo>
                  <a:pt x="30692" y="12192"/>
                </a:lnTo>
                <a:lnTo>
                  <a:pt x="33699" y="6090"/>
                </a:lnTo>
                <a:lnTo>
                  <a:pt x="33699" y="0"/>
                </a:lnTo>
                <a:lnTo>
                  <a:pt x="43135" y="3045"/>
                </a:lnTo>
                <a:lnTo>
                  <a:pt x="21464" y="33778"/>
                </a:lnTo>
                <a:lnTo>
                  <a:pt x="15346" y="36834"/>
                </a:lnTo>
                <a:lnTo>
                  <a:pt x="9228" y="42925"/>
                </a:lnTo>
                <a:lnTo>
                  <a:pt x="3110" y="4292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3" name="object 653"/>
          <p:cNvSpPr/>
          <p:nvPr/>
        </p:nvSpPr>
        <p:spPr>
          <a:xfrm>
            <a:off x="8664832" y="4503053"/>
            <a:ext cx="46355" cy="555625"/>
          </a:xfrm>
          <a:custGeom>
            <a:avLst/>
            <a:gdLst/>
            <a:ahLst/>
            <a:cxnLst/>
            <a:rect l="l" t="t" r="r" b="b"/>
            <a:pathLst>
              <a:path w="46354" h="555625">
                <a:moveTo>
                  <a:pt x="0" y="555554"/>
                </a:moveTo>
                <a:lnTo>
                  <a:pt x="21671" y="491031"/>
                </a:lnTo>
                <a:lnTo>
                  <a:pt x="33907" y="420408"/>
                </a:lnTo>
                <a:lnTo>
                  <a:pt x="43135" y="349794"/>
                </a:lnTo>
                <a:lnTo>
                  <a:pt x="46246" y="279170"/>
                </a:lnTo>
                <a:lnTo>
                  <a:pt x="43135" y="208805"/>
                </a:lnTo>
                <a:lnTo>
                  <a:pt x="33907" y="138181"/>
                </a:lnTo>
                <a:lnTo>
                  <a:pt x="21671" y="7061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4" name="object 654"/>
          <p:cNvSpPr/>
          <p:nvPr/>
        </p:nvSpPr>
        <p:spPr>
          <a:xfrm>
            <a:off x="8043332" y="4470782"/>
            <a:ext cx="92126" cy="91961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5" name="object 655"/>
          <p:cNvSpPr/>
          <p:nvPr/>
        </p:nvSpPr>
        <p:spPr>
          <a:xfrm>
            <a:off x="8574544" y="4470782"/>
            <a:ext cx="88808" cy="91962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6" name="object 656"/>
          <p:cNvSpPr/>
          <p:nvPr/>
        </p:nvSpPr>
        <p:spPr>
          <a:xfrm>
            <a:off x="8674268" y="4499998"/>
            <a:ext cx="46355" cy="561975"/>
          </a:xfrm>
          <a:custGeom>
            <a:avLst/>
            <a:gdLst/>
            <a:ahLst/>
            <a:cxnLst/>
            <a:rect l="l" t="t" r="r" b="b"/>
            <a:pathLst>
              <a:path w="46354" h="561975">
                <a:moveTo>
                  <a:pt x="0" y="561655"/>
                </a:moveTo>
                <a:lnTo>
                  <a:pt x="18353" y="494087"/>
                </a:lnTo>
                <a:lnTo>
                  <a:pt x="33699" y="423463"/>
                </a:lnTo>
                <a:lnTo>
                  <a:pt x="42928" y="352850"/>
                </a:lnTo>
                <a:lnTo>
                  <a:pt x="45935" y="282226"/>
                </a:lnTo>
                <a:lnTo>
                  <a:pt x="42928" y="211861"/>
                </a:lnTo>
                <a:lnTo>
                  <a:pt x="33699" y="138191"/>
                </a:lnTo>
                <a:lnTo>
                  <a:pt x="18353" y="7062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7" name="object 657"/>
          <p:cNvSpPr/>
          <p:nvPr/>
        </p:nvSpPr>
        <p:spPr>
          <a:xfrm>
            <a:off x="8576071" y="447536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752" y="39880"/>
                </a:moveTo>
                <a:lnTo>
                  <a:pt x="82642" y="24632"/>
                </a:lnTo>
                <a:lnTo>
                  <a:pt x="70406" y="12439"/>
                </a:lnTo>
                <a:lnTo>
                  <a:pt x="58170" y="3045"/>
                </a:lnTo>
                <a:lnTo>
                  <a:pt x="42824" y="0"/>
                </a:lnTo>
                <a:lnTo>
                  <a:pt x="27581" y="3045"/>
                </a:lnTo>
                <a:lnTo>
                  <a:pt x="12235" y="12439"/>
                </a:lnTo>
                <a:lnTo>
                  <a:pt x="3007" y="24632"/>
                </a:lnTo>
                <a:lnTo>
                  <a:pt x="0" y="39880"/>
                </a:lnTo>
                <a:lnTo>
                  <a:pt x="3007" y="58421"/>
                </a:lnTo>
                <a:lnTo>
                  <a:pt x="12235" y="73658"/>
                </a:lnTo>
                <a:lnTo>
                  <a:pt x="27581" y="79760"/>
                </a:lnTo>
                <a:lnTo>
                  <a:pt x="42824" y="85851"/>
                </a:lnTo>
                <a:lnTo>
                  <a:pt x="58170" y="79760"/>
                </a:lnTo>
                <a:lnTo>
                  <a:pt x="70406" y="73658"/>
                </a:lnTo>
                <a:lnTo>
                  <a:pt x="82642" y="58421"/>
                </a:lnTo>
                <a:lnTo>
                  <a:pt x="85752" y="3988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8" name="object 658"/>
          <p:cNvSpPr/>
          <p:nvPr/>
        </p:nvSpPr>
        <p:spPr>
          <a:xfrm>
            <a:off x="8044860" y="447536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960" y="39880"/>
                </a:moveTo>
                <a:lnTo>
                  <a:pt x="82953" y="24632"/>
                </a:lnTo>
                <a:lnTo>
                  <a:pt x="73724" y="12439"/>
                </a:lnTo>
                <a:lnTo>
                  <a:pt x="58378" y="3045"/>
                </a:lnTo>
                <a:lnTo>
                  <a:pt x="43135" y="0"/>
                </a:lnTo>
                <a:lnTo>
                  <a:pt x="27789" y="3045"/>
                </a:lnTo>
                <a:lnTo>
                  <a:pt x="12235" y="12439"/>
                </a:lnTo>
                <a:lnTo>
                  <a:pt x="3007" y="24632"/>
                </a:lnTo>
                <a:lnTo>
                  <a:pt x="0" y="39880"/>
                </a:lnTo>
                <a:lnTo>
                  <a:pt x="3007" y="58421"/>
                </a:lnTo>
                <a:lnTo>
                  <a:pt x="12235" y="73658"/>
                </a:lnTo>
                <a:lnTo>
                  <a:pt x="27789" y="79760"/>
                </a:lnTo>
                <a:lnTo>
                  <a:pt x="43135" y="85851"/>
                </a:lnTo>
                <a:lnTo>
                  <a:pt x="58378" y="79760"/>
                </a:lnTo>
                <a:lnTo>
                  <a:pt x="73724" y="73658"/>
                </a:lnTo>
                <a:lnTo>
                  <a:pt x="82953" y="58421"/>
                </a:lnTo>
                <a:lnTo>
                  <a:pt x="85960" y="3988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9" name="object 659"/>
          <p:cNvSpPr/>
          <p:nvPr/>
        </p:nvSpPr>
        <p:spPr>
          <a:xfrm>
            <a:off x="8053985" y="5012626"/>
            <a:ext cx="67945" cy="67945"/>
          </a:xfrm>
          <a:custGeom>
            <a:avLst/>
            <a:gdLst/>
            <a:ahLst/>
            <a:cxnLst/>
            <a:rect l="l" t="t" r="r" b="b"/>
            <a:pathLst>
              <a:path w="67945" h="67945">
                <a:moveTo>
                  <a:pt x="67710" y="33789"/>
                </a:moveTo>
                <a:lnTo>
                  <a:pt x="64599" y="21338"/>
                </a:lnTo>
                <a:lnTo>
                  <a:pt x="58482" y="12192"/>
                </a:lnTo>
                <a:lnTo>
                  <a:pt x="46246" y="3045"/>
                </a:lnTo>
                <a:lnTo>
                  <a:pt x="34010" y="0"/>
                </a:lnTo>
                <a:lnTo>
                  <a:pt x="21775" y="3045"/>
                </a:lnTo>
                <a:lnTo>
                  <a:pt x="9228" y="12192"/>
                </a:lnTo>
                <a:lnTo>
                  <a:pt x="3110" y="21338"/>
                </a:lnTo>
                <a:lnTo>
                  <a:pt x="0" y="33789"/>
                </a:lnTo>
                <a:lnTo>
                  <a:pt x="3110" y="45981"/>
                </a:lnTo>
                <a:lnTo>
                  <a:pt x="9228" y="58173"/>
                </a:lnTo>
                <a:lnTo>
                  <a:pt x="21775" y="64264"/>
                </a:lnTo>
                <a:lnTo>
                  <a:pt x="34010" y="67568"/>
                </a:lnTo>
                <a:lnTo>
                  <a:pt x="46246" y="64264"/>
                </a:lnTo>
                <a:lnTo>
                  <a:pt x="58482" y="58173"/>
                </a:lnTo>
                <a:lnTo>
                  <a:pt x="64599" y="45981"/>
                </a:lnTo>
                <a:lnTo>
                  <a:pt x="67710" y="33789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0" name="object 660"/>
          <p:cNvSpPr/>
          <p:nvPr/>
        </p:nvSpPr>
        <p:spPr>
          <a:xfrm>
            <a:off x="8585196" y="5012626"/>
            <a:ext cx="64769" cy="67945"/>
          </a:xfrm>
          <a:custGeom>
            <a:avLst/>
            <a:gdLst/>
            <a:ahLst/>
            <a:cxnLst/>
            <a:rect l="l" t="t" r="r" b="b"/>
            <a:pathLst>
              <a:path w="64770" h="67945">
                <a:moveTo>
                  <a:pt x="64392" y="33789"/>
                </a:moveTo>
                <a:lnTo>
                  <a:pt x="64392" y="21338"/>
                </a:lnTo>
                <a:lnTo>
                  <a:pt x="55163" y="12192"/>
                </a:lnTo>
                <a:lnTo>
                  <a:pt x="45935" y="3045"/>
                </a:lnTo>
                <a:lnTo>
                  <a:pt x="33699" y="0"/>
                </a:lnTo>
                <a:lnTo>
                  <a:pt x="21464" y="3045"/>
                </a:lnTo>
                <a:lnTo>
                  <a:pt x="9228" y="12192"/>
                </a:lnTo>
                <a:lnTo>
                  <a:pt x="3110" y="21338"/>
                </a:lnTo>
                <a:lnTo>
                  <a:pt x="0" y="33789"/>
                </a:lnTo>
                <a:lnTo>
                  <a:pt x="3110" y="45981"/>
                </a:lnTo>
                <a:lnTo>
                  <a:pt x="9228" y="58173"/>
                </a:lnTo>
                <a:lnTo>
                  <a:pt x="21464" y="64264"/>
                </a:lnTo>
                <a:lnTo>
                  <a:pt x="33699" y="67568"/>
                </a:lnTo>
                <a:lnTo>
                  <a:pt x="45935" y="64264"/>
                </a:lnTo>
                <a:lnTo>
                  <a:pt x="55163" y="58173"/>
                </a:lnTo>
                <a:lnTo>
                  <a:pt x="64392" y="45981"/>
                </a:lnTo>
                <a:lnTo>
                  <a:pt x="64392" y="33789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1" name="object 661"/>
          <p:cNvSpPr/>
          <p:nvPr/>
        </p:nvSpPr>
        <p:spPr>
          <a:xfrm>
            <a:off x="8053985" y="4484502"/>
            <a:ext cx="67945" cy="67945"/>
          </a:xfrm>
          <a:custGeom>
            <a:avLst/>
            <a:gdLst/>
            <a:ahLst/>
            <a:cxnLst/>
            <a:rect l="l" t="t" r="r" b="b"/>
            <a:pathLst>
              <a:path w="67945" h="67945">
                <a:moveTo>
                  <a:pt x="67710" y="30743"/>
                </a:moveTo>
                <a:lnTo>
                  <a:pt x="64599" y="18551"/>
                </a:lnTo>
                <a:lnTo>
                  <a:pt x="58482" y="9404"/>
                </a:lnTo>
                <a:lnTo>
                  <a:pt x="46246" y="3303"/>
                </a:lnTo>
                <a:lnTo>
                  <a:pt x="34010" y="0"/>
                </a:lnTo>
                <a:lnTo>
                  <a:pt x="21775" y="3303"/>
                </a:lnTo>
                <a:lnTo>
                  <a:pt x="9228" y="9404"/>
                </a:lnTo>
                <a:lnTo>
                  <a:pt x="3110" y="18551"/>
                </a:lnTo>
                <a:lnTo>
                  <a:pt x="0" y="30743"/>
                </a:lnTo>
                <a:lnTo>
                  <a:pt x="3110" y="46239"/>
                </a:lnTo>
                <a:lnTo>
                  <a:pt x="9228" y="55386"/>
                </a:lnTo>
                <a:lnTo>
                  <a:pt x="21775" y="64522"/>
                </a:lnTo>
                <a:lnTo>
                  <a:pt x="34010" y="67578"/>
                </a:lnTo>
                <a:lnTo>
                  <a:pt x="46246" y="64522"/>
                </a:lnTo>
                <a:lnTo>
                  <a:pt x="58482" y="55386"/>
                </a:lnTo>
                <a:lnTo>
                  <a:pt x="64599" y="46239"/>
                </a:lnTo>
                <a:lnTo>
                  <a:pt x="67710" y="30743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2" name="object 662"/>
          <p:cNvSpPr/>
          <p:nvPr/>
        </p:nvSpPr>
        <p:spPr>
          <a:xfrm>
            <a:off x="8585196" y="4484502"/>
            <a:ext cx="64769" cy="67945"/>
          </a:xfrm>
          <a:custGeom>
            <a:avLst/>
            <a:gdLst/>
            <a:ahLst/>
            <a:cxnLst/>
            <a:rect l="l" t="t" r="r" b="b"/>
            <a:pathLst>
              <a:path w="64770" h="67945">
                <a:moveTo>
                  <a:pt x="64392" y="30743"/>
                </a:moveTo>
                <a:lnTo>
                  <a:pt x="64392" y="18551"/>
                </a:lnTo>
                <a:lnTo>
                  <a:pt x="55163" y="9404"/>
                </a:lnTo>
                <a:lnTo>
                  <a:pt x="45935" y="3303"/>
                </a:lnTo>
                <a:lnTo>
                  <a:pt x="33699" y="0"/>
                </a:lnTo>
                <a:lnTo>
                  <a:pt x="21464" y="3303"/>
                </a:lnTo>
                <a:lnTo>
                  <a:pt x="9228" y="9404"/>
                </a:lnTo>
                <a:lnTo>
                  <a:pt x="3110" y="18551"/>
                </a:lnTo>
                <a:lnTo>
                  <a:pt x="0" y="30743"/>
                </a:lnTo>
                <a:lnTo>
                  <a:pt x="3110" y="46239"/>
                </a:lnTo>
                <a:lnTo>
                  <a:pt x="9228" y="55386"/>
                </a:lnTo>
                <a:lnTo>
                  <a:pt x="21464" y="64522"/>
                </a:lnTo>
                <a:lnTo>
                  <a:pt x="33699" y="67578"/>
                </a:lnTo>
                <a:lnTo>
                  <a:pt x="45935" y="64522"/>
                </a:lnTo>
                <a:lnTo>
                  <a:pt x="55163" y="55386"/>
                </a:lnTo>
                <a:lnTo>
                  <a:pt x="64392" y="46239"/>
                </a:lnTo>
                <a:lnTo>
                  <a:pt x="64392" y="30743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3" name="object 663"/>
          <p:cNvSpPr/>
          <p:nvPr/>
        </p:nvSpPr>
        <p:spPr>
          <a:xfrm>
            <a:off x="8634243" y="5101533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6117" y="6101"/>
                </a:moveTo>
                <a:lnTo>
                  <a:pt x="3007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4" name="object 664"/>
          <p:cNvSpPr/>
          <p:nvPr/>
        </p:nvSpPr>
        <p:spPr>
          <a:xfrm>
            <a:off x="8640360" y="5061653"/>
            <a:ext cx="40640" cy="46355"/>
          </a:xfrm>
          <a:custGeom>
            <a:avLst/>
            <a:gdLst/>
            <a:ahLst/>
            <a:cxnLst/>
            <a:rect l="l" t="t" r="r" b="b"/>
            <a:pathLst>
              <a:path w="40640" h="46354">
                <a:moveTo>
                  <a:pt x="33907" y="0"/>
                </a:moveTo>
                <a:lnTo>
                  <a:pt x="37017" y="3045"/>
                </a:lnTo>
                <a:lnTo>
                  <a:pt x="40024" y="6090"/>
                </a:lnTo>
                <a:lnTo>
                  <a:pt x="37017" y="15237"/>
                </a:lnTo>
                <a:lnTo>
                  <a:pt x="33907" y="21586"/>
                </a:lnTo>
                <a:lnTo>
                  <a:pt x="30900" y="27687"/>
                </a:lnTo>
                <a:lnTo>
                  <a:pt x="24471" y="33789"/>
                </a:lnTo>
                <a:lnTo>
                  <a:pt x="21464" y="36834"/>
                </a:lnTo>
                <a:lnTo>
                  <a:pt x="12235" y="39880"/>
                </a:lnTo>
                <a:lnTo>
                  <a:pt x="6117" y="45981"/>
                </a:lnTo>
                <a:lnTo>
                  <a:pt x="0" y="4598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5" name="object 665"/>
          <p:cNvSpPr/>
          <p:nvPr/>
        </p:nvSpPr>
        <p:spPr>
          <a:xfrm>
            <a:off x="8066324" y="4457072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3318" y="3045"/>
                </a:lnTo>
                <a:lnTo>
                  <a:pt x="6325" y="609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6" name="object 666"/>
          <p:cNvSpPr/>
          <p:nvPr/>
        </p:nvSpPr>
        <p:spPr>
          <a:xfrm>
            <a:off x="8026506" y="4457072"/>
            <a:ext cx="40005" cy="43180"/>
          </a:xfrm>
          <a:custGeom>
            <a:avLst/>
            <a:gdLst/>
            <a:ahLst/>
            <a:cxnLst/>
            <a:rect l="l" t="t" r="r" b="b"/>
            <a:pathLst>
              <a:path w="40004" h="43179">
                <a:moveTo>
                  <a:pt x="6117" y="42925"/>
                </a:moveTo>
                <a:lnTo>
                  <a:pt x="3007" y="39880"/>
                </a:lnTo>
                <a:lnTo>
                  <a:pt x="0" y="36834"/>
                </a:lnTo>
                <a:lnTo>
                  <a:pt x="3007" y="30733"/>
                </a:lnTo>
                <a:lnTo>
                  <a:pt x="6117" y="24384"/>
                </a:lnTo>
                <a:lnTo>
                  <a:pt x="9124" y="18293"/>
                </a:lnTo>
                <a:lnTo>
                  <a:pt x="15242" y="12192"/>
                </a:lnTo>
                <a:lnTo>
                  <a:pt x="21360" y="9146"/>
                </a:lnTo>
                <a:lnTo>
                  <a:pt x="27478" y="6090"/>
                </a:lnTo>
                <a:lnTo>
                  <a:pt x="33596" y="3045"/>
                </a:lnTo>
                <a:lnTo>
                  <a:pt x="398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7" name="object 667"/>
          <p:cNvSpPr/>
          <p:nvPr/>
        </p:nvSpPr>
        <p:spPr>
          <a:xfrm>
            <a:off x="8674268" y="4493907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6117" y="0"/>
                </a:moveTo>
                <a:lnTo>
                  <a:pt x="3110" y="3045"/>
                </a:lnTo>
                <a:lnTo>
                  <a:pt x="0" y="609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8" name="object 668"/>
          <p:cNvSpPr/>
          <p:nvPr/>
        </p:nvSpPr>
        <p:spPr>
          <a:xfrm>
            <a:off x="8634243" y="4457072"/>
            <a:ext cx="46355" cy="36830"/>
          </a:xfrm>
          <a:custGeom>
            <a:avLst/>
            <a:gdLst/>
            <a:ahLst/>
            <a:cxnLst/>
            <a:rect l="l" t="t" r="r" b="b"/>
            <a:pathLst>
              <a:path w="46354" h="36829">
                <a:moveTo>
                  <a:pt x="0" y="6090"/>
                </a:moveTo>
                <a:lnTo>
                  <a:pt x="3007" y="3045"/>
                </a:lnTo>
                <a:lnTo>
                  <a:pt x="6117" y="0"/>
                </a:lnTo>
                <a:lnTo>
                  <a:pt x="12235" y="3045"/>
                </a:lnTo>
                <a:lnTo>
                  <a:pt x="18353" y="6090"/>
                </a:lnTo>
                <a:lnTo>
                  <a:pt x="24471" y="9146"/>
                </a:lnTo>
                <a:lnTo>
                  <a:pt x="30589" y="12192"/>
                </a:lnTo>
                <a:lnTo>
                  <a:pt x="37017" y="18293"/>
                </a:lnTo>
                <a:lnTo>
                  <a:pt x="40024" y="24384"/>
                </a:lnTo>
                <a:lnTo>
                  <a:pt x="43135" y="30733"/>
                </a:lnTo>
                <a:lnTo>
                  <a:pt x="46142" y="3683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9" name="object 669"/>
          <p:cNvSpPr/>
          <p:nvPr/>
        </p:nvSpPr>
        <p:spPr>
          <a:xfrm>
            <a:off x="8026506" y="5061653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6090"/>
                </a:moveTo>
                <a:lnTo>
                  <a:pt x="3007" y="3045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0" name="object 670"/>
          <p:cNvSpPr/>
          <p:nvPr/>
        </p:nvSpPr>
        <p:spPr>
          <a:xfrm>
            <a:off x="8026506" y="5067744"/>
            <a:ext cx="46355" cy="40005"/>
          </a:xfrm>
          <a:custGeom>
            <a:avLst/>
            <a:gdLst/>
            <a:ahLst/>
            <a:cxnLst/>
            <a:rect l="l" t="t" r="r" b="b"/>
            <a:pathLst>
              <a:path w="46354" h="40004">
                <a:moveTo>
                  <a:pt x="46142" y="33789"/>
                </a:moveTo>
                <a:lnTo>
                  <a:pt x="43135" y="36834"/>
                </a:lnTo>
                <a:lnTo>
                  <a:pt x="39817" y="39890"/>
                </a:lnTo>
                <a:lnTo>
                  <a:pt x="33596" y="39890"/>
                </a:lnTo>
                <a:lnTo>
                  <a:pt x="27478" y="33789"/>
                </a:lnTo>
                <a:lnTo>
                  <a:pt x="21360" y="30743"/>
                </a:lnTo>
                <a:lnTo>
                  <a:pt x="15242" y="27698"/>
                </a:lnTo>
                <a:lnTo>
                  <a:pt x="9124" y="21596"/>
                </a:lnTo>
                <a:lnTo>
                  <a:pt x="6117" y="15495"/>
                </a:lnTo>
                <a:lnTo>
                  <a:pt x="3007" y="9146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1" name="object 671"/>
          <p:cNvSpPr/>
          <p:nvPr/>
        </p:nvSpPr>
        <p:spPr>
          <a:xfrm>
            <a:off x="7977460" y="4493907"/>
            <a:ext cx="49530" cy="574040"/>
          </a:xfrm>
          <a:custGeom>
            <a:avLst/>
            <a:gdLst/>
            <a:ahLst/>
            <a:cxnLst/>
            <a:rect l="l" t="t" r="r" b="b"/>
            <a:pathLst>
              <a:path w="49529" h="574039">
                <a:moveTo>
                  <a:pt x="49046" y="0"/>
                </a:moveTo>
                <a:lnTo>
                  <a:pt x="27581" y="70613"/>
                </a:lnTo>
                <a:lnTo>
                  <a:pt x="12235" y="140979"/>
                </a:lnTo>
                <a:lnTo>
                  <a:pt x="3110" y="214648"/>
                </a:lnTo>
                <a:lnTo>
                  <a:pt x="0" y="288317"/>
                </a:lnTo>
                <a:lnTo>
                  <a:pt x="3110" y="361986"/>
                </a:lnTo>
                <a:lnTo>
                  <a:pt x="12235" y="432600"/>
                </a:lnTo>
                <a:lnTo>
                  <a:pt x="27581" y="506269"/>
                </a:lnTo>
                <a:lnTo>
                  <a:pt x="49046" y="57383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2" name="object 672"/>
          <p:cNvSpPr/>
          <p:nvPr/>
        </p:nvSpPr>
        <p:spPr>
          <a:xfrm>
            <a:off x="8066324" y="5107635"/>
            <a:ext cx="574040" cy="49530"/>
          </a:xfrm>
          <a:custGeom>
            <a:avLst/>
            <a:gdLst/>
            <a:ahLst/>
            <a:cxnLst/>
            <a:rect l="l" t="t" r="r" b="b"/>
            <a:pathLst>
              <a:path w="574040" h="49529">
                <a:moveTo>
                  <a:pt x="0" y="0"/>
                </a:moveTo>
                <a:lnTo>
                  <a:pt x="70613" y="21586"/>
                </a:lnTo>
                <a:lnTo>
                  <a:pt x="141331" y="36834"/>
                </a:lnTo>
                <a:lnTo>
                  <a:pt x="215056" y="46229"/>
                </a:lnTo>
                <a:lnTo>
                  <a:pt x="288573" y="49274"/>
                </a:lnTo>
                <a:lnTo>
                  <a:pt x="359187" y="46229"/>
                </a:lnTo>
                <a:lnTo>
                  <a:pt x="432912" y="36834"/>
                </a:lnTo>
                <a:lnTo>
                  <a:pt x="503630" y="21586"/>
                </a:lnTo>
                <a:lnTo>
                  <a:pt x="574036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3" name="object 673"/>
          <p:cNvSpPr/>
          <p:nvPr/>
        </p:nvSpPr>
        <p:spPr>
          <a:xfrm>
            <a:off x="8066324" y="4407756"/>
            <a:ext cx="574040" cy="49530"/>
          </a:xfrm>
          <a:custGeom>
            <a:avLst/>
            <a:gdLst/>
            <a:ahLst/>
            <a:cxnLst/>
            <a:rect l="l" t="t" r="r" b="b"/>
            <a:pathLst>
              <a:path w="574040" h="49529">
                <a:moveTo>
                  <a:pt x="574036" y="49315"/>
                </a:moveTo>
                <a:lnTo>
                  <a:pt x="503630" y="27718"/>
                </a:lnTo>
                <a:lnTo>
                  <a:pt x="432912" y="12491"/>
                </a:lnTo>
                <a:lnTo>
                  <a:pt x="359187" y="3097"/>
                </a:lnTo>
                <a:lnTo>
                  <a:pt x="288573" y="0"/>
                </a:lnTo>
                <a:lnTo>
                  <a:pt x="215056" y="3097"/>
                </a:lnTo>
                <a:lnTo>
                  <a:pt x="141331" y="12491"/>
                </a:lnTo>
                <a:lnTo>
                  <a:pt x="70613" y="27718"/>
                </a:lnTo>
                <a:lnTo>
                  <a:pt x="0" y="4931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4" name="object 674"/>
          <p:cNvSpPr/>
          <p:nvPr/>
        </p:nvSpPr>
        <p:spPr>
          <a:xfrm>
            <a:off x="8680385" y="4493907"/>
            <a:ext cx="46355" cy="574040"/>
          </a:xfrm>
          <a:custGeom>
            <a:avLst/>
            <a:gdLst/>
            <a:ahLst/>
            <a:cxnLst/>
            <a:rect l="l" t="t" r="r" b="b"/>
            <a:pathLst>
              <a:path w="46354" h="574039">
                <a:moveTo>
                  <a:pt x="0" y="573837"/>
                </a:moveTo>
                <a:lnTo>
                  <a:pt x="21464" y="506269"/>
                </a:lnTo>
                <a:lnTo>
                  <a:pt x="33699" y="432600"/>
                </a:lnTo>
                <a:lnTo>
                  <a:pt x="42928" y="361986"/>
                </a:lnTo>
                <a:lnTo>
                  <a:pt x="45935" y="288317"/>
                </a:lnTo>
                <a:lnTo>
                  <a:pt x="42928" y="214648"/>
                </a:lnTo>
                <a:lnTo>
                  <a:pt x="33699" y="140979"/>
                </a:lnTo>
                <a:lnTo>
                  <a:pt x="21464" y="7061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5" name="object 675"/>
          <p:cNvSpPr/>
          <p:nvPr/>
        </p:nvSpPr>
        <p:spPr>
          <a:xfrm>
            <a:off x="8640360" y="4457072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3007" y="0"/>
                </a:lnTo>
                <a:lnTo>
                  <a:pt x="9228" y="304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6" name="object 676"/>
          <p:cNvSpPr/>
          <p:nvPr/>
        </p:nvSpPr>
        <p:spPr>
          <a:xfrm>
            <a:off x="8680385" y="449390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7" name="object 677"/>
          <p:cNvSpPr/>
          <p:nvPr/>
        </p:nvSpPr>
        <p:spPr>
          <a:xfrm>
            <a:off x="8649589" y="4460118"/>
            <a:ext cx="31115" cy="34290"/>
          </a:xfrm>
          <a:custGeom>
            <a:avLst/>
            <a:gdLst/>
            <a:ahLst/>
            <a:cxnLst/>
            <a:rect l="l" t="t" r="r" b="b"/>
            <a:pathLst>
              <a:path w="31115" h="34289">
                <a:moveTo>
                  <a:pt x="0" y="0"/>
                </a:moveTo>
                <a:lnTo>
                  <a:pt x="3007" y="3045"/>
                </a:lnTo>
                <a:lnTo>
                  <a:pt x="9124" y="6101"/>
                </a:lnTo>
                <a:lnTo>
                  <a:pt x="15242" y="9146"/>
                </a:lnTo>
                <a:lnTo>
                  <a:pt x="18560" y="15247"/>
                </a:lnTo>
                <a:lnTo>
                  <a:pt x="21671" y="18293"/>
                </a:lnTo>
                <a:lnTo>
                  <a:pt x="24678" y="24384"/>
                </a:lnTo>
                <a:lnTo>
                  <a:pt x="27789" y="27687"/>
                </a:lnTo>
                <a:lnTo>
                  <a:pt x="30796" y="3378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8" name="object 678"/>
          <p:cNvSpPr/>
          <p:nvPr/>
        </p:nvSpPr>
        <p:spPr>
          <a:xfrm>
            <a:off x="8640360" y="4454027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22"/>
                </a:moveTo>
                <a:lnTo>
                  <a:pt x="1530" y="152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9" name="object 679"/>
          <p:cNvSpPr/>
          <p:nvPr/>
        </p:nvSpPr>
        <p:spPr>
          <a:xfrm>
            <a:off x="8026506" y="4457072"/>
            <a:ext cx="40005" cy="36830"/>
          </a:xfrm>
          <a:custGeom>
            <a:avLst/>
            <a:gdLst/>
            <a:ahLst/>
            <a:cxnLst/>
            <a:rect l="l" t="t" r="r" b="b"/>
            <a:pathLst>
              <a:path w="40004" h="36829">
                <a:moveTo>
                  <a:pt x="39817" y="0"/>
                </a:moveTo>
                <a:lnTo>
                  <a:pt x="33596" y="3045"/>
                </a:lnTo>
                <a:lnTo>
                  <a:pt x="27478" y="6090"/>
                </a:lnTo>
                <a:lnTo>
                  <a:pt x="21360" y="9146"/>
                </a:lnTo>
                <a:lnTo>
                  <a:pt x="15242" y="12192"/>
                </a:lnTo>
                <a:lnTo>
                  <a:pt x="9124" y="18293"/>
                </a:lnTo>
                <a:lnTo>
                  <a:pt x="6117" y="24384"/>
                </a:lnTo>
                <a:lnTo>
                  <a:pt x="3007" y="30733"/>
                </a:lnTo>
                <a:lnTo>
                  <a:pt x="0" y="3683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0" name="object 680"/>
          <p:cNvSpPr/>
          <p:nvPr/>
        </p:nvSpPr>
        <p:spPr>
          <a:xfrm>
            <a:off x="8066324" y="4454027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22"/>
                </a:moveTo>
                <a:lnTo>
                  <a:pt x="1530" y="1522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1" name="object 681"/>
          <p:cNvSpPr/>
          <p:nvPr/>
        </p:nvSpPr>
        <p:spPr>
          <a:xfrm>
            <a:off x="8026506" y="4457072"/>
            <a:ext cx="40005" cy="36830"/>
          </a:xfrm>
          <a:custGeom>
            <a:avLst/>
            <a:gdLst/>
            <a:ahLst/>
            <a:cxnLst/>
            <a:rect l="l" t="t" r="r" b="b"/>
            <a:pathLst>
              <a:path w="40004" h="36829">
                <a:moveTo>
                  <a:pt x="0" y="36834"/>
                </a:moveTo>
                <a:lnTo>
                  <a:pt x="3007" y="30733"/>
                </a:lnTo>
                <a:lnTo>
                  <a:pt x="6117" y="24384"/>
                </a:lnTo>
                <a:lnTo>
                  <a:pt x="9124" y="18293"/>
                </a:lnTo>
                <a:lnTo>
                  <a:pt x="15242" y="12192"/>
                </a:lnTo>
                <a:lnTo>
                  <a:pt x="21360" y="9146"/>
                </a:lnTo>
                <a:lnTo>
                  <a:pt x="27478" y="6090"/>
                </a:lnTo>
                <a:lnTo>
                  <a:pt x="33596" y="3045"/>
                </a:lnTo>
                <a:lnTo>
                  <a:pt x="398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2" name="object 682"/>
          <p:cNvSpPr/>
          <p:nvPr/>
        </p:nvSpPr>
        <p:spPr>
          <a:xfrm>
            <a:off x="8026506" y="449390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3" name="object 683"/>
          <p:cNvSpPr/>
          <p:nvPr/>
        </p:nvSpPr>
        <p:spPr>
          <a:xfrm>
            <a:off x="8640360" y="5067744"/>
            <a:ext cx="40640" cy="40005"/>
          </a:xfrm>
          <a:custGeom>
            <a:avLst/>
            <a:gdLst/>
            <a:ahLst/>
            <a:cxnLst/>
            <a:rect l="l" t="t" r="r" b="b"/>
            <a:pathLst>
              <a:path w="40640" h="40004">
                <a:moveTo>
                  <a:pt x="0" y="39890"/>
                </a:moveTo>
                <a:lnTo>
                  <a:pt x="6117" y="39890"/>
                </a:lnTo>
                <a:lnTo>
                  <a:pt x="12235" y="33789"/>
                </a:lnTo>
                <a:lnTo>
                  <a:pt x="18353" y="30743"/>
                </a:lnTo>
                <a:lnTo>
                  <a:pt x="24471" y="27698"/>
                </a:lnTo>
                <a:lnTo>
                  <a:pt x="30900" y="21596"/>
                </a:lnTo>
                <a:lnTo>
                  <a:pt x="33907" y="15495"/>
                </a:lnTo>
                <a:lnTo>
                  <a:pt x="37017" y="9146"/>
                </a:lnTo>
                <a:lnTo>
                  <a:pt x="400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4" name="object 684"/>
          <p:cNvSpPr/>
          <p:nvPr/>
        </p:nvSpPr>
        <p:spPr>
          <a:xfrm>
            <a:off x="8640360" y="510763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5" name="object 685"/>
          <p:cNvSpPr/>
          <p:nvPr/>
        </p:nvSpPr>
        <p:spPr>
          <a:xfrm>
            <a:off x="8640360" y="5076891"/>
            <a:ext cx="37465" cy="31115"/>
          </a:xfrm>
          <a:custGeom>
            <a:avLst/>
            <a:gdLst/>
            <a:ahLst/>
            <a:cxnLst/>
            <a:rect l="l" t="t" r="r" b="b"/>
            <a:pathLst>
              <a:path w="37465" h="31114">
                <a:moveTo>
                  <a:pt x="37017" y="0"/>
                </a:moveTo>
                <a:lnTo>
                  <a:pt x="33907" y="6349"/>
                </a:lnTo>
                <a:lnTo>
                  <a:pt x="30900" y="12450"/>
                </a:lnTo>
                <a:lnTo>
                  <a:pt x="24471" y="15495"/>
                </a:lnTo>
                <a:lnTo>
                  <a:pt x="21464" y="21596"/>
                </a:lnTo>
                <a:lnTo>
                  <a:pt x="18353" y="24642"/>
                </a:lnTo>
                <a:lnTo>
                  <a:pt x="9228" y="27687"/>
                </a:lnTo>
                <a:lnTo>
                  <a:pt x="6117" y="30743"/>
                </a:lnTo>
                <a:lnTo>
                  <a:pt x="0" y="3074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6" name="object 686"/>
          <p:cNvSpPr/>
          <p:nvPr/>
        </p:nvSpPr>
        <p:spPr>
          <a:xfrm>
            <a:off x="8680385" y="506774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7" name="object 687"/>
          <p:cNvSpPr/>
          <p:nvPr/>
        </p:nvSpPr>
        <p:spPr>
          <a:xfrm>
            <a:off x="8026506" y="506774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0"/>
                </a:moveTo>
                <a:lnTo>
                  <a:pt x="27478" y="33789"/>
                </a:lnTo>
                <a:lnTo>
                  <a:pt x="33596" y="39890"/>
                </a:lnTo>
                <a:lnTo>
                  <a:pt x="39817" y="3989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8" name="object 688"/>
          <p:cNvSpPr/>
          <p:nvPr/>
        </p:nvSpPr>
        <p:spPr>
          <a:xfrm>
            <a:off x="8026506" y="506774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9" name="object 689"/>
          <p:cNvSpPr/>
          <p:nvPr/>
        </p:nvSpPr>
        <p:spPr>
          <a:xfrm>
            <a:off x="8026506" y="506774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817" y="39890"/>
                </a:moveTo>
                <a:lnTo>
                  <a:pt x="33596" y="39890"/>
                </a:lnTo>
                <a:lnTo>
                  <a:pt x="27478" y="33789"/>
                </a:lnTo>
                <a:lnTo>
                  <a:pt x="21360" y="30743"/>
                </a:lnTo>
                <a:lnTo>
                  <a:pt x="15242" y="27698"/>
                </a:lnTo>
                <a:lnTo>
                  <a:pt x="9124" y="21596"/>
                </a:lnTo>
                <a:lnTo>
                  <a:pt x="6117" y="15495"/>
                </a:lnTo>
                <a:lnTo>
                  <a:pt x="3007" y="9146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0" name="object 690"/>
          <p:cNvSpPr/>
          <p:nvPr/>
        </p:nvSpPr>
        <p:spPr>
          <a:xfrm>
            <a:off x="8066324" y="510763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1" name="object 691"/>
          <p:cNvSpPr/>
          <p:nvPr/>
        </p:nvSpPr>
        <p:spPr>
          <a:xfrm>
            <a:off x="8416387" y="4398671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235" y="12181"/>
                </a:moveTo>
                <a:lnTo>
                  <a:pt x="9124" y="12181"/>
                </a:lnTo>
                <a:lnTo>
                  <a:pt x="6117" y="12181"/>
                </a:lnTo>
                <a:lnTo>
                  <a:pt x="6117" y="9084"/>
                </a:lnTo>
                <a:lnTo>
                  <a:pt x="3007" y="9084"/>
                </a:lnTo>
                <a:lnTo>
                  <a:pt x="3007" y="6090"/>
                </a:lnTo>
                <a:lnTo>
                  <a:pt x="0" y="6090"/>
                </a:lnTo>
                <a:lnTo>
                  <a:pt x="0" y="299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2" name="object 692"/>
          <p:cNvSpPr/>
          <p:nvPr/>
        </p:nvSpPr>
        <p:spPr>
          <a:xfrm>
            <a:off x="8278269" y="4398671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235" y="0"/>
                </a:moveTo>
                <a:lnTo>
                  <a:pt x="12235" y="2993"/>
                </a:lnTo>
                <a:lnTo>
                  <a:pt x="9228" y="6090"/>
                </a:lnTo>
                <a:lnTo>
                  <a:pt x="6117" y="9084"/>
                </a:lnTo>
                <a:lnTo>
                  <a:pt x="3110" y="12181"/>
                </a:lnTo>
                <a:lnTo>
                  <a:pt x="0" y="1218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3" name="object 693"/>
          <p:cNvSpPr/>
          <p:nvPr/>
        </p:nvSpPr>
        <p:spPr>
          <a:xfrm>
            <a:off x="8290505" y="4358719"/>
            <a:ext cx="3175" cy="40005"/>
          </a:xfrm>
          <a:custGeom>
            <a:avLst/>
            <a:gdLst/>
            <a:ahLst/>
            <a:cxnLst/>
            <a:rect l="l" t="t" r="r" b="b"/>
            <a:pathLst>
              <a:path w="3175" h="40004">
                <a:moveTo>
                  <a:pt x="0" y="39952"/>
                </a:move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4" name="object 694"/>
          <p:cNvSpPr/>
          <p:nvPr/>
        </p:nvSpPr>
        <p:spPr>
          <a:xfrm>
            <a:off x="8293616" y="4355725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6117" y="0"/>
                </a:moveTo>
                <a:lnTo>
                  <a:pt x="3110" y="0"/>
                </a:lnTo>
                <a:lnTo>
                  <a:pt x="0" y="299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5" name="object 695"/>
          <p:cNvSpPr/>
          <p:nvPr/>
        </p:nvSpPr>
        <p:spPr>
          <a:xfrm>
            <a:off x="8299734" y="4355725"/>
            <a:ext cx="107950" cy="0"/>
          </a:xfrm>
          <a:custGeom>
            <a:avLst/>
            <a:gdLst/>
            <a:ahLst/>
            <a:cxnLst/>
            <a:rect l="l" t="t" r="r" b="b"/>
            <a:pathLst>
              <a:path w="107950" h="0">
                <a:moveTo>
                  <a:pt x="0" y="0"/>
                </a:moveTo>
                <a:lnTo>
                  <a:pt x="1074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6" name="object 696"/>
          <p:cNvSpPr/>
          <p:nvPr/>
        </p:nvSpPr>
        <p:spPr>
          <a:xfrm>
            <a:off x="8407158" y="4355725"/>
            <a:ext cx="9525" cy="43180"/>
          </a:xfrm>
          <a:custGeom>
            <a:avLst/>
            <a:gdLst/>
            <a:ahLst/>
            <a:cxnLst/>
            <a:rect l="l" t="t" r="r" b="b"/>
            <a:pathLst>
              <a:path w="9525" h="43179">
                <a:moveTo>
                  <a:pt x="9228" y="42946"/>
                </a:moveTo>
                <a:lnTo>
                  <a:pt x="3007" y="2993"/>
                </a:lnTo>
                <a:lnTo>
                  <a:pt x="3007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7" name="object 697"/>
          <p:cNvSpPr/>
          <p:nvPr/>
        </p:nvSpPr>
        <p:spPr>
          <a:xfrm>
            <a:off x="8428622" y="4410854"/>
            <a:ext cx="212090" cy="46355"/>
          </a:xfrm>
          <a:custGeom>
            <a:avLst/>
            <a:gdLst/>
            <a:ahLst/>
            <a:cxnLst/>
            <a:rect l="l" t="t" r="r" b="b"/>
            <a:pathLst>
              <a:path w="212090" h="46354">
                <a:moveTo>
                  <a:pt x="211738" y="46218"/>
                </a:moveTo>
                <a:lnTo>
                  <a:pt x="144338" y="24621"/>
                </a:lnTo>
                <a:lnTo>
                  <a:pt x="70613" y="9394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8" name="object 698"/>
          <p:cNvSpPr/>
          <p:nvPr/>
        </p:nvSpPr>
        <p:spPr>
          <a:xfrm>
            <a:off x="8066324" y="4410854"/>
            <a:ext cx="212090" cy="46355"/>
          </a:xfrm>
          <a:custGeom>
            <a:avLst/>
            <a:gdLst/>
            <a:ahLst/>
            <a:cxnLst/>
            <a:rect l="l" t="t" r="r" b="b"/>
            <a:pathLst>
              <a:path w="212090" h="46354">
                <a:moveTo>
                  <a:pt x="211945" y="0"/>
                </a:moveTo>
                <a:lnTo>
                  <a:pt x="138220" y="9394"/>
                </a:lnTo>
                <a:lnTo>
                  <a:pt x="67606" y="24621"/>
                </a:lnTo>
                <a:lnTo>
                  <a:pt x="0" y="4621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9" name="object 699"/>
          <p:cNvSpPr/>
          <p:nvPr/>
        </p:nvSpPr>
        <p:spPr>
          <a:xfrm>
            <a:off x="8047866" y="4349634"/>
            <a:ext cx="610870" cy="52069"/>
          </a:xfrm>
          <a:custGeom>
            <a:avLst/>
            <a:gdLst/>
            <a:ahLst/>
            <a:cxnLst/>
            <a:rect l="l" t="t" r="r" b="b"/>
            <a:pathLst>
              <a:path w="610870" h="52070">
                <a:moveTo>
                  <a:pt x="610847" y="52030"/>
                </a:moveTo>
                <a:lnTo>
                  <a:pt x="537329" y="27667"/>
                </a:lnTo>
                <a:lnTo>
                  <a:pt x="460598" y="12181"/>
                </a:lnTo>
                <a:lnTo>
                  <a:pt x="383762" y="2993"/>
                </a:lnTo>
                <a:lnTo>
                  <a:pt x="307030" y="0"/>
                </a:lnTo>
                <a:lnTo>
                  <a:pt x="227395" y="2993"/>
                </a:lnTo>
                <a:lnTo>
                  <a:pt x="150560" y="12181"/>
                </a:lnTo>
                <a:lnTo>
                  <a:pt x="76835" y="27667"/>
                </a:lnTo>
                <a:lnTo>
                  <a:pt x="0" y="5203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0" name="object 700"/>
          <p:cNvSpPr/>
          <p:nvPr/>
        </p:nvSpPr>
        <p:spPr>
          <a:xfrm>
            <a:off x="7928206" y="46381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1" name="object 701"/>
          <p:cNvSpPr/>
          <p:nvPr/>
        </p:nvSpPr>
        <p:spPr>
          <a:xfrm>
            <a:off x="8660297" y="4391053"/>
            <a:ext cx="122925" cy="248666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2" name="object 702"/>
          <p:cNvSpPr/>
          <p:nvPr/>
        </p:nvSpPr>
        <p:spPr>
          <a:xfrm>
            <a:off x="7928206" y="4340446"/>
            <a:ext cx="734060" cy="297815"/>
          </a:xfrm>
          <a:custGeom>
            <a:avLst/>
            <a:gdLst/>
            <a:ahLst/>
            <a:cxnLst/>
            <a:rect l="l" t="t" r="r" b="b"/>
            <a:pathLst>
              <a:path w="734059" h="297814">
                <a:moveTo>
                  <a:pt x="733618" y="52134"/>
                </a:moveTo>
                <a:lnTo>
                  <a:pt x="656989" y="30557"/>
                </a:lnTo>
                <a:lnTo>
                  <a:pt x="580258" y="15278"/>
                </a:lnTo>
                <a:lnTo>
                  <a:pt x="503422" y="3097"/>
                </a:lnTo>
                <a:lnTo>
                  <a:pt x="426690" y="0"/>
                </a:lnTo>
                <a:lnTo>
                  <a:pt x="347055" y="3097"/>
                </a:lnTo>
                <a:lnTo>
                  <a:pt x="267213" y="15278"/>
                </a:lnTo>
                <a:lnTo>
                  <a:pt x="193488" y="30557"/>
                </a:lnTo>
                <a:lnTo>
                  <a:pt x="116653" y="52134"/>
                </a:lnTo>
                <a:lnTo>
                  <a:pt x="67606" y="79801"/>
                </a:lnTo>
                <a:lnTo>
                  <a:pt x="40128" y="128817"/>
                </a:lnTo>
                <a:lnTo>
                  <a:pt x="15346" y="211633"/>
                </a:lnTo>
                <a:lnTo>
                  <a:pt x="0" y="29774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3" name="object 703"/>
          <p:cNvSpPr/>
          <p:nvPr/>
        </p:nvSpPr>
        <p:spPr>
          <a:xfrm>
            <a:off x="7937435" y="4472310"/>
            <a:ext cx="37465" cy="166370"/>
          </a:xfrm>
          <a:custGeom>
            <a:avLst/>
            <a:gdLst/>
            <a:ahLst/>
            <a:cxnLst/>
            <a:rect l="l" t="t" r="r" b="b"/>
            <a:pathLst>
              <a:path w="37465" h="166370">
                <a:moveTo>
                  <a:pt x="37017" y="0"/>
                </a:moveTo>
                <a:lnTo>
                  <a:pt x="15346" y="82815"/>
                </a:lnTo>
                <a:lnTo>
                  <a:pt x="0" y="16587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4" name="object 704"/>
          <p:cNvSpPr/>
          <p:nvPr/>
        </p:nvSpPr>
        <p:spPr>
          <a:xfrm>
            <a:off x="7974453" y="4401665"/>
            <a:ext cx="73660" cy="71120"/>
          </a:xfrm>
          <a:custGeom>
            <a:avLst/>
            <a:gdLst/>
            <a:ahLst/>
            <a:cxnLst/>
            <a:rect l="l" t="t" r="r" b="b"/>
            <a:pathLst>
              <a:path w="73659" h="71120">
                <a:moveTo>
                  <a:pt x="73413" y="0"/>
                </a:moveTo>
                <a:lnTo>
                  <a:pt x="48942" y="9188"/>
                </a:lnTo>
                <a:lnTo>
                  <a:pt x="27478" y="24673"/>
                </a:lnTo>
                <a:lnTo>
                  <a:pt x="12235" y="49305"/>
                </a:lnTo>
                <a:lnTo>
                  <a:pt x="0" y="7064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5" name="object 705"/>
          <p:cNvSpPr/>
          <p:nvPr/>
        </p:nvSpPr>
        <p:spPr>
          <a:xfrm>
            <a:off x="8658714" y="4401665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70717" y="70644"/>
                </a:moveTo>
                <a:lnTo>
                  <a:pt x="61489" y="49305"/>
                </a:lnTo>
                <a:lnTo>
                  <a:pt x="43135" y="24673"/>
                </a:lnTo>
                <a:lnTo>
                  <a:pt x="24782" y="9188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6" name="object 706"/>
          <p:cNvSpPr/>
          <p:nvPr/>
        </p:nvSpPr>
        <p:spPr>
          <a:xfrm>
            <a:off x="8729432" y="4472310"/>
            <a:ext cx="43180" cy="166370"/>
          </a:xfrm>
          <a:custGeom>
            <a:avLst/>
            <a:gdLst/>
            <a:ahLst/>
            <a:cxnLst/>
            <a:rect l="l" t="t" r="r" b="b"/>
            <a:pathLst>
              <a:path w="43179" h="166370">
                <a:moveTo>
                  <a:pt x="43135" y="165879"/>
                </a:moveTo>
                <a:lnTo>
                  <a:pt x="24471" y="8281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7" name="object 707"/>
          <p:cNvSpPr/>
          <p:nvPr/>
        </p:nvSpPr>
        <p:spPr>
          <a:xfrm>
            <a:off x="7919082" y="4638190"/>
            <a:ext cx="9525" cy="67945"/>
          </a:xfrm>
          <a:custGeom>
            <a:avLst/>
            <a:gdLst/>
            <a:ahLst/>
            <a:cxnLst/>
            <a:rect l="l" t="t" r="r" b="b"/>
            <a:pathLst>
              <a:path w="9525" h="67945">
                <a:moveTo>
                  <a:pt x="9124" y="67320"/>
                </a:moveTo>
                <a:lnTo>
                  <a:pt x="0" y="67320"/>
                </a:lnTo>
                <a:lnTo>
                  <a:pt x="0" y="61218"/>
                </a:lnTo>
                <a:lnTo>
                  <a:pt x="3007" y="55128"/>
                </a:lnTo>
                <a:lnTo>
                  <a:pt x="3007" y="45981"/>
                </a:lnTo>
                <a:lnTo>
                  <a:pt x="3007" y="36834"/>
                </a:lnTo>
                <a:lnTo>
                  <a:pt x="6117" y="18293"/>
                </a:ln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8" name="object 708"/>
          <p:cNvSpPr/>
          <p:nvPr/>
        </p:nvSpPr>
        <p:spPr>
          <a:xfrm>
            <a:off x="7928206" y="4638190"/>
            <a:ext cx="9525" cy="67945"/>
          </a:xfrm>
          <a:custGeom>
            <a:avLst/>
            <a:gdLst/>
            <a:ahLst/>
            <a:cxnLst/>
            <a:rect l="l" t="t" r="r" b="b"/>
            <a:pathLst>
              <a:path w="9525" h="67945">
                <a:moveTo>
                  <a:pt x="9228" y="0"/>
                </a:moveTo>
                <a:lnTo>
                  <a:pt x="6117" y="18293"/>
                </a:lnTo>
                <a:lnTo>
                  <a:pt x="3110" y="36834"/>
                </a:lnTo>
                <a:lnTo>
                  <a:pt x="3110" y="45981"/>
                </a:lnTo>
                <a:lnTo>
                  <a:pt x="0" y="55128"/>
                </a:lnTo>
                <a:lnTo>
                  <a:pt x="0" y="61218"/>
                </a:lnTo>
                <a:lnTo>
                  <a:pt x="0" y="6732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9" name="object 709"/>
          <p:cNvSpPr/>
          <p:nvPr/>
        </p:nvSpPr>
        <p:spPr>
          <a:xfrm>
            <a:off x="8778685" y="47055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124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0" name="object 710"/>
          <p:cNvSpPr/>
          <p:nvPr/>
        </p:nvSpPr>
        <p:spPr>
          <a:xfrm>
            <a:off x="8781692" y="4638190"/>
            <a:ext cx="6350" cy="67945"/>
          </a:xfrm>
          <a:custGeom>
            <a:avLst/>
            <a:gdLst/>
            <a:ahLst/>
            <a:cxnLst/>
            <a:rect l="l" t="t" r="r" b="b"/>
            <a:pathLst>
              <a:path w="6350" h="67945">
                <a:moveTo>
                  <a:pt x="0" y="0"/>
                </a:moveTo>
                <a:lnTo>
                  <a:pt x="0" y="18293"/>
                </a:lnTo>
                <a:lnTo>
                  <a:pt x="3110" y="36834"/>
                </a:lnTo>
                <a:lnTo>
                  <a:pt x="3110" y="45981"/>
                </a:lnTo>
                <a:lnTo>
                  <a:pt x="6117" y="55128"/>
                </a:lnTo>
                <a:lnTo>
                  <a:pt x="6117" y="61218"/>
                </a:lnTo>
                <a:lnTo>
                  <a:pt x="6117" y="6732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1" name="object 711"/>
          <p:cNvSpPr/>
          <p:nvPr/>
        </p:nvSpPr>
        <p:spPr>
          <a:xfrm>
            <a:off x="8772567" y="4638190"/>
            <a:ext cx="6350" cy="67945"/>
          </a:xfrm>
          <a:custGeom>
            <a:avLst/>
            <a:gdLst/>
            <a:ahLst/>
            <a:cxnLst/>
            <a:rect l="l" t="t" r="r" b="b"/>
            <a:pathLst>
              <a:path w="6350" h="67945">
                <a:moveTo>
                  <a:pt x="6117" y="67320"/>
                </a:moveTo>
                <a:lnTo>
                  <a:pt x="6117" y="61218"/>
                </a:lnTo>
                <a:lnTo>
                  <a:pt x="6117" y="55128"/>
                </a:lnTo>
                <a:lnTo>
                  <a:pt x="6117" y="45981"/>
                </a:lnTo>
                <a:lnTo>
                  <a:pt x="3007" y="36834"/>
                </a:lnTo>
                <a:lnTo>
                  <a:pt x="3007" y="1829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2" name="object 712"/>
          <p:cNvSpPr/>
          <p:nvPr/>
        </p:nvSpPr>
        <p:spPr>
          <a:xfrm>
            <a:off x="8781692" y="4705510"/>
            <a:ext cx="9525" cy="120014"/>
          </a:xfrm>
          <a:custGeom>
            <a:avLst/>
            <a:gdLst/>
            <a:ahLst/>
            <a:cxnLst/>
            <a:rect l="l" t="t" r="r" b="b"/>
            <a:pathLst>
              <a:path w="9525" h="120014">
                <a:moveTo>
                  <a:pt x="0" y="119898"/>
                </a:moveTo>
                <a:lnTo>
                  <a:pt x="6117" y="119898"/>
                </a:lnTo>
                <a:lnTo>
                  <a:pt x="9228" y="61477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3" name="object 713"/>
          <p:cNvSpPr/>
          <p:nvPr/>
        </p:nvSpPr>
        <p:spPr>
          <a:xfrm>
            <a:off x="8778685" y="4705510"/>
            <a:ext cx="3175" cy="120014"/>
          </a:xfrm>
          <a:custGeom>
            <a:avLst/>
            <a:gdLst/>
            <a:ahLst/>
            <a:cxnLst/>
            <a:rect l="l" t="t" r="r" b="b"/>
            <a:pathLst>
              <a:path w="3175" h="120014">
                <a:moveTo>
                  <a:pt x="3007" y="119898"/>
                </a:moveTo>
                <a:lnTo>
                  <a:pt x="3007" y="61477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4" name="object 714"/>
          <p:cNvSpPr/>
          <p:nvPr/>
        </p:nvSpPr>
        <p:spPr>
          <a:xfrm>
            <a:off x="7919082" y="482540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5" name="object 715"/>
          <p:cNvSpPr/>
          <p:nvPr/>
        </p:nvSpPr>
        <p:spPr>
          <a:xfrm>
            <a:off x="7915971" y="4705510"/>
            <a:ext cx="3175" cy="120014"/>
          </a:xfrm>
          <a:custGeom>
            <a:avLst/>
            <a:gdLst/>
            <a:ahLst/>
            <a:cxnLst/>
            <a:rect l="l" t="t" r="r" b="b"/>
            <a:pathLst>
              <a:path w="3175" h="120014">
                <a:moveTo>
                  <a:pt x="3110" y="0"/>
                </a:moveTo>
                <a:lnTo>
                  <a:pt x="0" y="61477"/>
                </a:lnTo>
                <a:lnTo>
                  <a:pt x="3110" y="11989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6" name="object 716"/>
          <p:cNvSpPr/>
          <p:nvPr/>
        </p:nvSpPr>
        <p:spPr>
          <a:xfrm>
            <a:off x="7925199" y="4705510"/>
            <a:ext cx="3175" cy="120014"/>
          </a:xfrm>
          <a:custGeom>
            <a:avLst/>
            <a:gdLst/>
            <a:ahLst/>
            <a:cxnLst/>
            <a:rect l="l" t="t" r="r" b="b"/>
            <a:pathLst>
              <a:path w="3175" h="120014">
                <a:moveTo>
                  <a:pt x="3007" y="0"/>
                </a:moveTo>
                <a:lnTo>
                  <a:pt x="0" y="61477"/>
                </a:lnTo>
                <a:lnTo>
                  <a:pt x="3007" y="11989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7" name="object 717"/>
          <p:cNvSpPr/>
          <p:nvPr/>
        </p:nvSpPr>
        <p:spPr>
          <a:xfrm>
            <a:off x="8787810" y="4825408"/>
            <a:ext cx="0" cy="21590"/>
          </a:xfrm>
          <a:custGeom>
            <a:avLst/>
            <a:gdLst/>
            <a:ahLst/>
            <a:cxnLst/>
            <a:rect l="l" t="t" r="r" b="b"/>
            <a:pathLst>
              <a:path w="0" h="21589">
                <a:moveTo>
                  <a:pt x="-1530" y="10669"/>
                </a:moveTo>
                <a:lnTo>
                  <a:pt x="1530" y="10669"/>
                </a:lnTo>
              </a:path>
            </a:pathLst>
          </a:custGeom>
          <a:ln w="21338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8" name="object 718"/>
          <p:cNvSpPr/>
          <p:nvPr/>
        </p:nvSpPr>
        <p:spPr>
          <a:xfrm>
            <a:off x="8778685" y="4825408"/>
            <a:ext cx="3175" cy="18415"/>
          </a:xfrm>
          <a:custGeom>
            <a:avLst/>
            <a:gdLst/>
            <a:ahLst/>
            <a:cxnLst/>
            <a:rect l="l" t="t" r="r" b="b"/>
            <a:pathLst>
              <a:path w="3175" h="18414">
                <a:moveTo>
                  <a:pt x="0" y="18293"/>
                </a:moveTo>
                <a:lnTo>
                  <a:pt x="0" y="15237"/>
                </a:lnTo>
                <a:lnTo>
                  <a:pt x="0" y="12192"/>
                </a:lnTo>
                <a:lnTo>
                  <a:pt x="0" y="9146"/>
                </a:lnTo>
                <a:lnTo>
                  <a:pt x="3007" y="3045"/>
                </a:ln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9" name="object 719"/>
          <p:cNvSpPr/>
          <p:nvPr/>
        </p:nvSpPr>
        <p:spPr>
          <a:xfrm>
            <a:off x="7917551" y="4825408"/>
            <a:ext cx="3175" cy="21590"/>
          </a:xfrm>
          <a:custGeom>
            <a:avLst/>
            <a:gdLst/>
            <a:ahLst/>
            <a:cxnLst/>
            <a:rect l="l" t="t" r="r" b="b"/>
            <a:pathLst>
              <a:path w="3175" h="21589">
                <a:moveTo>
                  <a:pt x="0" y="21338"/>
                </a:moveTo>
                <a:lnTo>
                  <a:pt x="3061" y="21338"/>
                </a:lnTo>
                <a:lnTo>
                  <a:pt x="3061" y="0"/>
                </a:lnTo>
                <a:lnTo>
                  <a:pt x="0" y="0"/>
                </a:lnTo>
                <a:lnTo>
                  <a:pt x="0" y="21338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0" name="object 720"/>
          <p:cNvSpPr/>
          <p:nvPr/>
        </p:nvSpPr>
        <p:spPr>
          <a:xfrm>
            <a:off x="7926675" y="4825408"/>
            <a:ext cx="3175" cy="21590"/>
          </a:xfrm>
          <a:custGeom>
            <a:avLst/>
            <a:gdLst/>
            <a:ahLst/>
            <a:cxnLst/>
            <a:rect l="l" t="t" r="r" b="b"/>
            <a:pathLst>
              <a:path w="3175" h="21589">
                <a:moveTo>
                  <a:pt x="0" y="21338"/>
                </a:moveTo>
                <a:lnTo>
                  <a:pt x="3061" y="21338"/>
                </a:lnTo>
                <a:lnTo>
                  <a:pt x="3061" y="0"/>
                </a:lnTo>
                <a:lnTo>
                  <a:pt x="0" y="0"/>
                </a:lnTo>
                <a:lnTo>
                  <a:pt x="0" y="21338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1" name="object 721"/>
          <p:cNvSpPr/>
          <p:nvPr/>
        </p:nvSpPr>
        <p:spPr>
          <a:xfrm>
            <a:off x="8284387" y="4352628"/>
            <a:ext cx="9525" cy="6350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9228" y="0"/>
                </a:moveTo>
                <a:lnTo>
                  <a:pt x="9228" y="6090"/>
                </a:lnTo>
                <a:lnTo>
                  <a:pt x="0" y="609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2" name="object 722"/>
          <p:cNvSpPr/>
          <p:nvPr/>
        </p:nvSpPr>
        <p:spPr>
          <a:xfrm>
            <a:off x="8278269" y="4352628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6117" y="6090"/>
                </a:moveTo>
                <a:lnTo>
                  <a:pt x="0" y="609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3" name="object 723"/>
          <p:cNvSpPr/>
          <p:nvPr/>
        </p:nvSpPr>
        <p:spPr>
          <a:xfrm>
            <a:off x="8428622" y="43587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24" y="0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4" name="object 724"/>
          <p:cNvSpPr/>
          <p:nvPr/>
        </p:nvSpPr>
        <p:spPr>
          <a:xfrm>
            <a:off x="8437747" y="4355725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496"/>
                </a:moveTo>
                <a:lnTo>
                  <a:pt x="1530" y="1496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5" name="object 725"/>
          <p:cNvSpPr/>
          <p:nvPr/>
        </p:nvSpPr>
        <p:spPr>
          <a:xfrm>
            <a:off x="8428622" y="4358719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6" name="object 726"/>
          <p:cNvSpPr/>
          <p:nvPr/>
        </p:nvSpPr>
        <p:spPr>
          <a:xfrm>
            <a:off x="8278269" y="4358719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7" name="object 727"/>
          <p:cNvSpPr/>
          <p:nvPr/>
        </p:nvSpPr>
        <p:spPr>
          <a:xfrm>
            <a:off x="8419393" y="43587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228" y="0"/>
                </a:moveTo>
                <a:lnTo>
                  <a:pt x="0" y="0"/>
                </a:ln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8" name="object 728"/>
          <p:cNvSpPr/>
          <p:nvPr/>
        </p:nvSpPr>
        <p:spPr>
          <a:xfrm>
            <a:off x="8269144" y="4352628"/>
            <a:ext cx="9525" cy="6350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9124" y="6090"/>
                </a:moveTo>
                <a:lnTo>
                  <a:pt x="0" y="609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9" name="object 729"/>
          <p:cNvSpPr/>
          <p:nvPr/>
        </p:nvSpPr>
        <p:spPr>
          <a:xfrm>
            <a:off x="8413276" y="4358719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0" name="object 730"/>
          <p:cNvSpPr/>
          <p:nvPr/>
        </p:nvSpPr>
        <p:spPr>
          <a:xfrm>
            <a:off x="8410165" y="4358719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110" y="0"/>
                </a:ln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1" name="object 731"/>
          <p:cNvSpPr/>
          <p:nvPr/>
        </p:nvSpPr>
        <p:spPr>
          <a:xfrm>
            <a:off x="8269144" y="43587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124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2" name="object 732"/>
          <p:cNvSpPr/>
          <p:nvPr/>
        </p:nvSpPr>
        <p:spPr>
          <a:xfrm>
            <a:off x="8410165" y="43587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3" name="object 733"/>
          <p:cNvSpPr/>
          <p:nvPr/>
        </p:nvSpPr>
        <p:spPr>
          <a:xfrm>
            <a:off x="8269144" y="43587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4" name="object 734"/>
          <p:cNvSpPr/>
          <p:nvPr/>
        </p:nvSpPr>
        <p:spPr>
          <a:xfrm>
            <a:off x="8428622" y="4352628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45"/>
                </a:moveTo>
                <a:lnTo>
                  <a:pt x="1530" y="3045"/>
                </a:lnTo>
              </a:path>
            </a:pathLst>
          </a:custGeom>
          <a:ln w="6090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5" name="object 735"/>
          <p:cNvSpPr/>
          <p:nvPr/>
        </p:nvSpPr>
        <p:spPr>
          <a:xfrm>
            <a:off x="8437747" y="4352628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45"/>
                </a:moveTo>
                <a:lnTo>
                  <a:pt x="1530" y="3045"/>
                </a:lnTo>
              </a:path>
            </a:pathLst>
          </a:custGeom>
          <a:ln w="6090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6" name="object 736"/>
          <p:cNvSpPr/>
          <p:nvPr/>
        </p:nvSpPr>
        <p:spPr>
          <a:xfrm>
            <a:off x="8293616" y="43587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7" name="object 737"/>
          <p:cNvSpPr/>
          <p:nvPr/>
        </p:nvSpPr>
        <p:spPr>
          <a:xfrm>
            <a:off x="8410165" y="4352628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45"/>
                </a:moveTo>
                <a:lnTo>
                  <a:pt x="1530" y="3045"/>
                </a:lnTo>
              </a:path>
            </a:pathLst>
          </a:custGeom>
          <a:ln w="6090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8" name="object 738"/>
          <p:cNvSpPr/>
          <p:nvPr/>
        </p:nvSpPr>
        <p:spPr>
          <a:xfrm>
            <a:off x="8419393" y="4352628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45"/>
                </a:moveTo>
                <a:lnTo>
                  <a:pt x="1530" y="3045"/>
                </a:lnTo>
              </a:path>
            </a:pathLst>
          </a:custGeom>
          <a:ln w="6090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9" name="object 739"/>
          <p:cNvSpPr/>
          <p:nvPr/>
        </p:nvSpPr>
        <p:spPr>
          <a:xfrm>
            <a:off x="8284387" y="4358719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228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0" name="object 740"/>
          <p:cNvSpPr/>
          <p:nvPr/>
        </p:nvSpPr>
        <p:spPr>
          <a:xfrm>
            <a:off x="8226009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6101"/>
                </a:moveTo>
                <a:lnTo>
                  <a:pt x="0" y="3045"/>
                </a:lnTo>
                <a:lnTo>
                  <a:pt x="0" y="0"/>
                </a:lnTo>
                <a:lnTo>
                  <a:pt x="0" y="3045"/>
                </a:lnTo>
                <a:lnTo>
                  <a:pt x="3007" y="6101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1" name="object 741"/>
          <p:cNvSpPr/>
          <p:nvPr/>
        </p:nvSpPr>
        <p:spPr>
          <a:xfrm>
            <a:off x="8229016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110" y="6101"/>
                </a:moveTo>
                <a:lnTo>
                  <a:pt x="0" y="3045"/>
                </a:lnTo>
                <a:lnTo>
                  <a:pt x="0" y="0"/>
                </a:lnTo>
                <a:lnTo>
                  <a:pt x="0" y="3045"/>
                </a:lnTo>
                <a:lnTo>
                  <a:pt x="311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2" name="object 742"/>
          <p:cNvSpPr/>
          <p:nvPr/>
        </p:nvSpPr>
        <p:spPr>
          <a:xfrm>
            <a:off x="8229016" y="5178248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3" name="object 743"/>
          <p:cNvSpPr/>
          <p:nvPr/>
        </p:nvSpPr>
        <p:spPr>
          <a:xfrm>
            <a:off x="8235134" y="5178248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221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4" name="object 744"/>
          <p:cNvSpPr/>
          <p:nvPr/>
        </p:nvSpPr>
        <p:spPr>
          <a:xfrm>
            <a:off x="8241355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6101"/>
                </a:moveTo>
                <a:lnTo>
                  <a:pt x="0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5" name="object 745"/>
          <p:cNvSpPr/>
          <p:nvPr/>
        </p:nvSpPr>
        <p:spPr>
          <a:xfrm>
            <a:off x="8244362" y="5178248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50"/>
                </a:moveTo>
                <a:lnTo>
                  <a:pt x="1530" y="3050"/>
                </a:lnTo>
              </a:path>
            </a:pathLst>
          </a:custGeom>
          <a:ln w="6101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6" name="object 746"/>
          <p:cNvSpPr/>
          <p:nvPr/>
        </p:nvSpPr>
        <p:spPr>
          <a:xfrm>
            <a:off x="8244362" y="517824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7" name="object 747"/>
          <p:cNvSpPr/>
          <p:nvPr/>
        </p:nvSpPr>
        <p:spPr>
          <a:xfrm>
            <a:off x="8253591" y="5178248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8" name="object 748"/>
          <p:cNvSpPr/>
          <p:nvPr/>
        </p:nvSpPr>
        <p:spPr>
          <a:xfrm>
            <a:off x="8265827" y="5178248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3318" y="6101"/>
                </a:moveTo>
                <a:lnTo>
                  <a:pt x="0" y="3045"/>
                </a:lnTo>
                <a:lnTo>
                  <a:pt x="0" y="0"/>
                </a:lnTo>
                <a:lnTo>
                  <a:pt x="3318" y="3045"/>
                </a:lnTo>
                <a:lnTo>
                  <a:pt x="3318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9" name="object 749"/>
          <p:cNvSpPr/>
          <p:nvPr/>
        </p:nvSpPr>
        <p:spPr>
          <a:xfrm>
            <a:off x="8265827" y="517824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553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0" name="object 750"/>
          <p:cNvSpPr/>
          <p:nvPr/>
        </p:nvSpPr>
        <p:spPr>
          <a:xfrm>
            <a:off x="8281380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6101"/>
                </a:moveTo>
                <a:lnTo>
                  <a:pt x="0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1" name="object 751"/>
          <p:cNvSpPr/>
          <p:nvPr/>
        </p:nvSpPr>
        <p:spPr>
          <a:xfrm>
            <a:off x="8284387" y="5178248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339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2" name="object 752"/>
          <p:cNvSpPr/>
          <p:nvPr/>
        </p:nvSpPr>
        <p:spPr>
          <a:xfrm>
            <a:off x="8296726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6101"/>
                </a:moveTo>
                <a:lnTo>
                  <a:pt x="3007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3" name="object 753"/>
          <p:cNvSpPr/>
          <p:nvPr/>
        </p:nvSpPr>
        <p:spPr>
          <a:xfrm>
            <a:off x="8299734" y="517824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346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4" name="object 754"/>
          <p:cNvSpPr/>
          <p:nvPr/>
        </p:nvSpPr>
        <p:spPr>
          <a:xfrm>
            <a:off x="8315080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6101"/>
                </a:moveTo>
                <a:lnTo>
                  <a:pt x="0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5" name="object 755"/>
          <p:cNvSpPr/>
          <p:nvPr/>
        </p:nvSpPr>
        <p:spPr>
          <a:xfrm>
            <a:off x="8318087" y="5178248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 h="0">
                <a:moveTo>
                  <a:pt x="0" y="0"/>
                </a:moveTo>
                <a:lnTo>
                  <a:pt x="18353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6" name="object 756"/>
          <p:cNvSpPr/>
          <p:nvPr/>
        </p:nvSpPr>
        <p:spPr>
          <a:xfrm>
            <a:off x="8336440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110" y="6101"/>
                </a:moveTo>
                <a:lnTo>
                  <a:pt x="0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7" name="object 757"/>
          <p:cNvSpPr/>
          <p:nvPr/>
        </p:nvSpPr>
        <p:spPr>
          <a:xfrm>
            <a:off x="8339551" y="517824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346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8" name="object 758"/>
          <p:cNvSpPr/>
          <p:nvPr/>
        </p:nvSpPr>
        <p:spPr>
          <a:xfrm>
            <a:off x="8354897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6101"/>
                </a:moveTo>
                <a:lnTo>
                  <a:pt x="3007" y="3045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9" name="object 759"/>
          <p:cNvSpPr/>
          <p:nvPr/>
        </p:nvSpPr>
        <p:spPr>
          <a:xfrm>
            <a:off x="8357905" y="5178248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 h="0">
                <a:moveTo>
                  <a:pt x="0" y="0"/>
                </a:moveTo>
                <a:lnTo>
                  <a:pt x="1866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0" name="object 760"/>
          <p:cNvSpPr/>
          <p:nvPr/>
        </p:nvSpPr>
        <p:spPr>
          <a:xfrm>
            <a:off x="8376569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0"/>
                </a:moveTo>
                <a:lnTo>
                  <a:pt x="3007" y="3045"/>
                </a:lnTo>
                <a:lnTo>
                  <a:pt x="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1" name="object 761"/>
          <p:cNvSpPr/>
          <p:nvPr/>
        </p:nvSpPr>
        <p:spPr>
          <a:xfrm>
            <a:off x="8379576" y="517824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346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2" name="object 762"/>
          <p:cNvSpPr/>
          <p:nvPr/>
        </p:nvSpPr>
        <p:spPr>
          <a:xfrm>
            <a:off x="8394923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0"/>
                </a:moveTo>
                <a:lnTo>
                  <a:pt x="3007" y="3045"/>
                </a:lnTo>
                <a:lnTo>
                  <a:pt x="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3" name="object 763"/>
          <p:cNvSpPr/>
          <p:nvPr/>
        </p:nvSpPr>
        <p:spPr>
          <a:xfrm>
            <a:off x="8397930" y="517824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346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4" name="object 764"/>
          <p:cNvSpPr/>
          <p:nvPr/>
        </p:nvSpPr>
        <p:spPr>
          <a:xfrm>
            <a:off x="8413276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110" y="0"/>
                </a:moveTo>
                <a:lnTo>
                  <a:pt x="0" y="3045"/>
                </a:lnTo>
                <a:lnTo>
                  <a:pt x="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5" name="object 765"/>
          <p:cNvSpPr/>
          <p:nvPr/>
        </p:nvSpPr>
        <p:spPr>
          <a:xfrm>
            <a:off x="8416387" y="5178248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6" name="object 766"/>
          <p:cNvSpPr/>
          <p:nvPr/>
        </p:nvSpPr>
        <p:spPr>
          <a:xfrm>
            <a:off x="8428622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0"/>
                </a:moveTo>
                <a:lnTo>
                  <a:pt x="3007" y="3045"/>
                </a:lnTo>
                <a:lnTo>
                  <a:pt x="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7" name="object 767"/>
          <p:cNvSpPr/>
          <p:nvPr/>
        </p:nvSpPr>
        <p:spPr>
          <a:xfrm>
            <a:off x="8431629" y="517824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346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8" name="object 768"/>
          <p:cNvSpPr/>
          <p:nvPr/>
        </p:nvSpPr>
        <p:spPr>
          <a:xfrm>
            <a:off x="8443865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6101"/>
                </a:moveTo>
                <a:lnTo>
                  <a:pt x="3110" y="3045"/>
                </a:lnTo>
                <a:lnTo>
                  <a:pt x="3110" y="0"/>
                </a:lnTo>
                <a:lnTo>
                  <a:pt x="3110" y="3045"/>
                </a:lnTo>
                <a:lnTo>
                  <a:pt x="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9" name="object 769"/>
          <p:cNvSpPr/>
          <p:nvPr/>
        </p:nvSpPr>
        <p:spPr>
          <a:xfrm>
            <a:off x="8446975" y="5178248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0" name="object 770"/>
          <p:cNvSpPr/>
          <p:nvPr/>
        </p:nvSpPr>
        <p:spPr>
          <a:xfrm>
            <a:off x="8456100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6101"/>
                </a:moveTo>
                <a:lnTo>
                  <a:pt x="3110" y="3045"/>
                </a:lnTo>
                <a:lnTo>
                  <a:pt x="3110" y="0"/>
                </a:lnTo>
                <a:lnTo>
                  <a:pt x="3110" y="3045"/>
                </a:lnTo>
                <a:lnTo>
                  <a:pt x="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1" name="object 771"/>
          <p:cNvSpPr/>
          <p:nvPr/>
        </p:nvSpPr>
        <p:spPr>
          <a:xfrm>
            <a:off x="8459211" y="517824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2" name="object 772"/>
          <p:cNvSpPr/>
          <p:nvPr/>
        </p:nvSpPr>
        <p:spPr>
          <a:xfrm>
            <a:off x="8465329" y="5178248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0" y="6101"/>
                </a:moveTo>
                <a:lnTo>
                  <a:pt x="3318" y="3045"/>
                </a:lnTo>
                <a:lnTo>
                  <a:pt x="3318" y="0"/>
                </a:lnTo>
                <a:lnTo>
                  <a:pt x="3318" y="3045"/>
                </a:lnTo>
                <a:lnTo>
                  <a:pt x="0" y="6101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3" name="object 773"/>
          <p:cNvSpPr/>
          <p:nvPr/>
        </p:nvSpPr>
        <p:spPr>
          <a:xfrm>
            <a:off x="8468647" y="5178248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4" name="object 774"/>
          <p:cNvSpPr/>
          <p:nvPr/>
        </p:nvSpPr>
        <p:spPr>
          <a:xfrm>
            <a:off x="8474765" y="5178248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5" name="object 775"/>
          <p:cNvSpPr/>
          <p:nvPr/>
        </p:nvSpPr>
        <p:spPr>
          <a:xfrm>
            <a:off x="8477876" y="5178248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6101"/>
                </a:moveTo>
                <a:lnTo>
                  <a:pt x="0" y="3045"/>
                </a:lnTo>
                <a:lnTo>
                  <a:pt x="3007" y="0"/>
                </a:lnTo>
                <a:lnTo>
                  <a:pt x="0" y="3045"/>
                </a:lnTo>
                <a:lnTo>
                  <a:pt x="0" y="6101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6" name="object 776"/>
          <p:cNvSpPr/>
          <p:nvPr/>
        </p:nvSpPr>
        <p:spPr>
          <a:xfrm>
            <a:off x="8235134" y="5187395"/>
            <a:ext cx="236854" cy="0"/>
          </a:xfrm>
          <a:custGeom>
            <a:avLst/>
            <a:gdLst/>
            <a:ahLst/>
            <a:cxnLst/>
            <a:rect l="l" t="t" r="r" b="b"/>
            <a:pathLst>
              <a:path w="236854" h="0">
                <a:moveTo>
                  <a:pt x="236520" y="0"/>
                </a:moveTo>
                <a:lnTo>
                  <a:pt x="122770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7" name="object 777"/>
          <p:cNvSpPr/>
          <p:nvPr/>
        </p:nvSpPr>
        <p:spPr>
          <a:xfrm>
            <a:off x="8480883" y="5147515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30733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8" name="object 778"/>
          <p:cNvSpPr/>
          <p:nvPr/>
        </p:nvSpPr>
        <p:spPr>
          <a:xfrm>
            <a:off x="8226747" y="514751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78"/>
                </a:lnTo>
              </a:path>
            </a:pathLst>
          </a:custGeom>
          <a:ln w="4537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9" name="object 779"/>
          <p:cNvSpPr/>
          <p:nvPr/>
        </p:nvSpPr>
        <p:spPr>
          <a:xfrm>
            <a:off x="8226009" y="5147515"/>
            <a:ext cx="3175" cy="31115"/>
          </a:xfrm>
          <a:custGeom>
            <a:avLst/>
            <a:gdLst/>
            <a:ahLst/>
            <a:cxnLst/>
            <a:rect l="l" t="t" r="r" b="b"/>
            <a:pathLst>
              <a:path w="3175" h="31114">
                <a:moveTo>
                  <a:pt x="0" y="0"/>
                </a:moveTo>
                <a:lnTo>
                  <a:pt x="3007" y="3073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0" name="object 780"/>
          <p:cNvSpPr/>
          <p:nvPr/>
        </p:nvSpPr>
        <p:spPr>
          <a:xfrm>
            <a:off x="8480883" y="5147515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73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1" name="object 781"/>
          <p:cNvSpPr/>
          <p:nvPr/>
        </p:nvSpPr>
        <p:spPr>
          <a:xfrm>
            <a:off x="8474765" y="5147515"/>
            <a:ext cx="3175" cy="31115"/>
          </a:xfrm>
          <a:custGeom>
            <a:avLst/>
            <a:gdLst/>
            <a:ahLst/>
            <a:cxnLst/>
            <a:rect l="l" t="t" r="r" b="b"/>
            <a:pathLst>
              <a:path w="3175" h="31114">
                <a:moveTo>
                  <a:pt x="0" y="30733"/>
                </a:move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2" name="object 782"/>
          <p:cNvSpPr/>
          <p:nvPr/>
        </p:nvSpPr>
        <p:spPr>
          <a:xfrm>
            <a:off x="8229016" y="5147515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30733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3" name="object 783"/>
          <p:cNvSpPr/>
          <p:nvPr/>
        </p:nvSpPr>
        <p:spPr>
          <a:xfrm>
            <a:off x="8232126" y="5147515"/>
            <a:ext cx="3175" cy="31115"/>
          </a:xfrm>
          <a:custGeom>
            <a:avLst/>
            <a:gdLst/>
            <a:ahLst/>
            <a:cxnLst/>
            <a:rect l="l" t="t" r="r" b="b"/>
            <a:pathLst>
              <a:path w="3175" h="31114">
                <a:moveTo>
                  <a:pt x="0" y="0"/>
                </a:moveTo>
                <a:lnTo>
                  <a:pt x="3007" y="3073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4" name="object 784"/>
          <p:cNvSpPr/>
          <p:nvPr/>
        </p:nvSpPr>
        <p:spPr>
          <a:xfrm>
            <a:off x="8474765" y="5147515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83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5" name="object 785"/>
          <p:cNvSpPr/>
          <p:nvPr/>
        </p:nvSpPr>
        <p:spPr>
          <a:xfrm>
            <a:off x="8468647" y="5147515"/>
            <a:ext cx="3175" cy="31115"/>
          </a:xfrm>
          <a:custGeom>
            <a:avLst/>
            <a:gdLst/>
            <a:ahLst/>
            <a:cxnLst/>
            <a:rect l="l" t="t" r="r" b="b"/>
            <a:pathLst>
              <a:path w="3175" h="31114">
                <a:moveTo>
                  <a:pt x="0" y="30733"/>
                </a:move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6" name="object 786"/>
          <p:cNvSpPr/>
          <p:nvPr/>
        </p:nvSpPr>
        <p:spPr>
          <a:xfrm>
            <a:off x="8235134" y="5147515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83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7" name="object 787"/>
          <p:cNvSpPr/>
          <p:nvPr/>
        </p:nvSpPr>
        <p:spPr>
          <a:xfrm>
            <a:off x="8241355" y="5147515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73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8" name="object 788"/>
          <p:cNvSpPr/>
          <p:nvPr/>
        </p:nvSpPr>
        <p:spPr>
          <a:xfrm>
            <a:off x="8468647" y="5147515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73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9" name="object 789"/>
          <p:cNvSpPr/>
          <p:nvPr/>
        </p:nvSpPr>
        <p:spPr>
          <a:xfrm>
            <a:off x="8459211" y="5147515"/>
            <a:ext cx="3175" cy="31115"/>
          </a:xfrm>
          <a:custGeom>
            <a:avLst/>
            <a:gdLst/>
            <a:ahLst/>
            <a:cxnLst/>
            <a:rect l="l" t="t" r="r" b="b"/>
            <a:pathLst>
              <a:path w="3175" h="31114">
                <a:moveTo>
                  <a:pt x="0" y="30733"/>
                </a:move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0" name="object 790"/>
          <p:cNvSpPr/>
          <p:nvPr/>
        </p:nvSpPr>
        <p:spPr>
          <a:xfrm>
            <a:off x="8241355" y="5147515"/>
            <a:ext cx="3175" cy="31115"/>
          </a:xfrm>
          <a:custGeom>
            <a:avLst/>
            <a:gdLst/>
            <a:ahLst/>
            <a:cxnLst/>
            <a:rect l="l" t="t" r="r" b="b"/>
            <a:pathLst>
              <a:path w="3175" h="31114">
                <a:moveTo>
                  <a:pt x="3007" y="30733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1" name="object 791"/>
          <p:cNvSpPr/>
          <p:nvPr/>
        </p:nvSpPr>
        <p:spPr>
          <a:xfrm>
            <a:off x="8250480" y="5150560"/>
            <a:ext cx="3175" cy="27940"/>
          </a:xfrm>
          <a:custGeom>
            <a:avLst/>
            <a:gdLst/>
            <a:ahLst/>
            <a:cxnLst/>
            <a:rect l="l" t="t" r="r" b="b"/>
            <a:pathLst>
              <a:path w="3175" h="27939">
                <a:moveTo>
                  <a:pt x="0" y="0"/>
                </a:moveTo>
                <a:lnTo>
                  <a:pt x="3110" y="2768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2" name="object 792"/>
          <p:cNvSpPr/>
          <p:nvPr/>
        </p:nvSpPr>
        <p:spPr>
          <a:xfrm>
            <a:off x="8459211" y="515056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68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3" name="object 793"/>
          <p:cNvSpPr/>
          <p:nvPr/>
        </p:nvSpPr>
        <p:spPr>
          <a:xfrm>
            <a:off x="8446975" y="5150560"/>
            <a:ext cx="3175" cy="27940"/>
          </a:xfrm>
          <a:custGeom>
            <a:avLst/>
            <a:gdLst/>
            <a:ahLst/>
            <a:cxnLst/>
            <a:rect l="l" t="t" r="r" b="b"/>
            <a:pathLst>
              <a:path w="3175" h="27939">
                <a:moveTo>
                  <a:pt x="0" y="27687"/>
                </a:move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4" name="object 794"/>
          <p:cNvSpPr/>
          <p:nvPr/>
        </p:nvSpPr>
        <p:spPr>
          <a:xfrm>
            <a:off x="8262715" y="5150560"/>
            <a:ext cx="3175" cy="27940"/>
          </a:xfrm>
          <a:custGeom>
            <a:avLst/>
            <a:gdLst/>
            <a:ahLst/>
            <a:cxnLst/>
            <a:rect l="l" t="t" r="r" b="b"/>
            <a:pathLst>
              <a:path w="3175" h="27939">
                <a:moveTo>
                  <a:pt x="0" y="0"/>
                </a:moveTo>
                <a:lnTo>
                  <a:pt x="3110" y="2768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5" name="object 795"/>
          <p:cNvSpPr/>
          <p:nvPr/>
        </p:nvSpPr>
        <p:spPr>
          <a:xfrm>
            <a:off x="8253591" y="515056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8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6" name="object 796"/>
          <p:cNvSpPr/>
          <p:nvPr/>
        </p:nvSpPr>
        <p:spPr>
          <a:xfrm>
            <a:off x="8446975" y="515056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68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7" name="object 797"/>
          <p:cNvSpPr/>
          <p:nvPr/>
        </p:nvSpPr>
        <p:spPr>
          <a:xfrm>
            <a:off x="8431629" y="515056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27687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8" name="object 798"/>
          <p:cNvSpPr/>
          <p:nvPr/>
        </p:nvSpPr>
        <p:spPr>
          <a:xfrm>
            <a:off x="8278269" y="5150560"/>
            <a:ext cx="3175" cy="27940"/>
          </a:xfrm>
          <a:custGeom>
            <a:avLst/>
            <a:gdLst/>
            <a:ahLst/>
            <a:cxnLst/>
            <a:rect l="l" t="t" r="r" b="b"/>
            <a:pathLst>
              <a:path w="3175" h="27939">
                <a:moveTo>
                  <a:pt x="0" y="0"/>
                </a:moveTo>
                <a:lnTo>
                  <a:pt x="3110" y="2768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9" name="object 799"/>
          <p:cNvSpPr/>
          <p:nvPr/>
        </p:nvSpPr>
        <p:spPr>
          <a:xfrm>
            <a:off x="8265827" y="515056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27687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0" name="object 800"/>
          <p:cNvSpPr/>
          <p:nvPr/>
        </p:nvSpPr>
        <p:spPr>
          <a:xfrm>
            <a:off x="8428622" y="515056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89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1" name="object 801"/>
          <p:cNvSpPr/>
          <p:nvPr/>
        </p:nvSpPr>
        <p:spPr>
          <a:xfrm>
            <a:off x="8416387" y="5153864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24384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2" name="object 802"/>
          <p:cNvSpPr/>
          <p:nvPr/>
        </p:nvSpPr>
        <p:spPr>
          <a:xfrm>
            <a:off x="8296726" y="5153864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3" name="object 803"/>
          <p:cNvSpPr/>
          <p:nvPr/>
        </p:nvSpPr>
        <p:spPr>
          <a:xfrm>
            <a:off x="8284388" y="5153864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4" name="object 804"/>
          <p:cNvSpPr/>
          <p:nvPr/>
        </p:nvSpPr>
        <p:spPr>
          <a:xfrm>
            <a:off x="8413276" y="5153864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5" name="object 805"/>
          <p:cNvSpPr/>
          <p:nvPr/>
        </p:nvSpPr>
        <p:spPr>
          <a:xfrm>
            <a:off x="8397930" y="5153864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24384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6" name="object 806"/>
          <p:cNvSpPr/>
          <p:nvPr/>
        </p:nvSpPr>
        <p:spPr>
          <a:xfrm>
            <a:off x="8315080" y="5153864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7" name="object 807"/>
          <p:cNvSpPr/>
          <p:nvPr/>
        </p:nvSpPr>
        <p:spPr>
          <a:xfrm>
            <a:off x="8299734" y="5153864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8" name="object 808"/>
          <p:cNvSpPr/>
          <p:nvPr/>
        </p:nvSpPr>
        <p:spPr>
          <a:xfrm>
            <a:off x="8318087" y="5153864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9" name="object 809"/>
          <p:cNvSpPr/>
          <p:nvPr/>
        </p:nvSpPr>
        <p:spPr>
          <a:xfrm>
            <a:off x="8394923" y="5153864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0" name="object 810"/>
          <p:cNvSpPr/>
          <p:nvPr/>
        </p:nvSpPr>
        <p:spPr>
          <a:xfrm>
            <a:off x="8379576" y="5153864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24384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1" name="object 811"/>
          <p:cNvSpPr/>
          <p:nvPr/>
        </p:nvSpPr>
        <p:spPr>
          <a:xfrm>
            <a:off x="8376570" y="5153864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2" name="object 812"/>
          <p:cNvSpPr/>
          <p:nvPr/>
        </p:nvSpPr>
        <p:spPr>
          <a:xfrm>
            <a:off x="8336440" y="5153864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3" name="object 813"/>
          <p:cNvSpPr/>
          <p:nvPr/>
        </p:nvSpPr>
        <p:spPr>
          <a:xfrm>
            <a:off x="8339552" y="5153864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4" name="object 814"/>
          <p:cNvSpPr/>
          <p:nvPr/>
        </p:nvSpPr>
        <p:spPr>
          <a:xfrm>
            <a:off x="8357905" y="5153864"/>
            <a:ext cx="3175" cy="24765"/>
          </a:xfrm>
          <a:custGeom>
            <a:avLst/>
            <a:gdLst/>
            <a:ahLst/>
            <a:cxnLst/>
            <a:rect l="l" t="t" r="r" b="b"/>
            <a:pathLst>
              <a:path w="3175" h="24764">
                <a:moveTo>
                  <a:pt x="0" y="24384"/>
                </a:move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5" name="object 815"/>
          <p:cNvSpPr/>
          <p:nvPr/>
        </p:nvSpPr>
        <p:spPr>
          <a:xfrm>
            <a:off x="8357905" y="515691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44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6" name="object 816"/>
          <p:cNvSpPr/>
          <p:nvPr/>
        </p:nvSpPr>
        <p:spPr>
          <a:xfrm>
            <a:off x="8354897" y="5153864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7" name="object 817"/>
          <p:cNvSpPr/>
          <p:nvPr/>
        </p:nvSpPr>
        <p:spPr>
          <a:xfrm>
            <a:off x="8345669" y="4303640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3048"/>
                </a:moveTo>
                <a:lnTo>
                  <a:pt x="9185" y="3048"/>
                </a:lnTo>
                <a:lnTo>
                  <a:pt x="9185" y="0"/>
                </a:lnTo>
                <a:lnTo>
                  <a:pt x="0" y="0"/>
                </a:lnTo>
                <a:lnTo>
                  <a:pt x="0" y="3048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8" name="object 818"/>
          <p:cNvSpPr/>
          <p:nvPr/>
        </p:nvSpPr>
        <p:spPr>
          <a:xfrm>
            <a:off x="8345669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9" name="object 819"/>
          <p:cNvSpPr/>
          <p:nvPr/>
        </p:nvSpPr>
        <p:spPr>
          <a:xfrm>
            <a:off x="8345669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0" name="object 820"/>
          <p:cNvSpPr/>
          <p:nvPr/>
        </p:nvSpPr>
        <p:spPr>
          <a:xfrm>
            <a:off x="8355636" y="4305164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806"/>
                </a:lnTo>
              </a:path>
            </a:pathLst>
          </a:custGeom>
          <a:ln w="4537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1" name="object 821"/>
          <p:cNvSpPr/>
          <p:nvPr/>
        </p:nvSpPr>
        <p:spPr>
          <a:xfrm>
            <a:off x="8345669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2" name="object 822"/>
          <p:cNvSpPr/>
          <p:nvPr/>
        </p:nvSpPr>
        <p:spPr>
          <a:xfrm>
            <a:off x="8345669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228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3" name="object 823"/>
          <p:cNvSpPr/>
          <p:nvPr/>
        </p:nvSpPr>
        <p:spPr>
          <a:xfrm>
            <a:off x="8357905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35" y="0"/>
                </a:lnTo>
                <a:lnTo>
                  <a:pt x="94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4" name="object 824"/>
          <p:cNvSpPr/>
          <p:nvPr/>
        </p:nvSpPr>
        <p:spPr>
          <a:xfrm>
            <a:off x="8354897" y="4340446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12442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5" name="object 825"/>
          <p:cNvSpPr/>
          <p:nvPr/>
        </p:nvSpPr>
        <p:spPr>
          <a:xfrm>
            <a:off x="8354897" y="4303591"/>
            <a:ext cx="12700" cy="3175"/>
          </a:xfrm>
          <a:custGeom>
            <a:avLst/>
            <a:gdLst/>
            <a:ahLst/>
            <a:cxnLst/>
            <a:rect l="l" t="t" r="r" b="b"/>
            <a:pathLst>
              <a:path w="12700" h="3175">
                <a:moveTo>
                  <a:pt x="12442" y="0"/>
                </a:moveTo>
                <a:lnTo>
                  <a:pt x="12442" y="3097"/>
                </a:lnTo>
                <a:lnTo>
                  <a:pt x="3007" y="3097"/>
                </a:lnTo>
                <a:lnTo>
                  <a:pt x="0" y="0"/>
                </a:lnTo>
                <a:lnTo>
                  <a:pt x="12442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6" name="object 826"/>
          <p:cNvSpPr/>
          <p:nvPr/>
        </p:nvSpPr>
        <p:spPr>
          <a:xfrm>
            <a:off x="8367341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3758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7" name="object 827"/>
          <p:cNvSpPr/>
          <p:nvPr/>
        </p:nvSpPr>
        <p:spPr>
          <a:xfrm>
            <a:off x="8357905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8" name="object 828"/>
          <p:cNvSpPr/>
          <p:nvPr/>
        </p:nvSpPr>
        <p:spPr>
          <a:xfrm>
            <a:off x="8336440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9" name="object 829"/>
          <p:cNvSpPr/>
          <p:nvPr/>
        </p:nvSpPr>
        <p:spPr>
          <a:xfrm>
            <a:off x="8333433" y="4340446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3007" y="0"/>
                </a:moveTo>
                <a:lnTo>
                  <a:pt x="0" y="0"/>
                </a:ln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0" name="object 830"/>
          <p:cNvSpPr/>
          <p:nvPr/>
        </p:nvSpPr>
        <p:spPr>
          <a:xfrm>
            <a:off x="8336440" y="4303591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9228" y="0"/>
                </a:moveTo>
                <a:lnTo>
                  <a:pt x="9228" y="3097"/>
                </a:lnTo>
                <a:lnTo>
                  <a:pt x="0" y="309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1" name="object 831"/>
          <p:cNvSpPr/>
          <p:nvPr/>
        </p:nvSpPr>
        <p:spPr>
          <a:xfrm>
            <a:off x="8333433" y="4303591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0"/>
                </a:moveTo>
                <a:lnTo>
                  <a:pt x="0" y="3097"/>
                </a:lnTo>
                <a:lnTo>
                  <a:pt x="3007" y="309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2" name="object 832"/>
          <p:cNvSpPr/>
          <p:nvPr/>
        </p:nvSpPr>
        <p:spPr>
          <a:xfrm>
            <a:off x="8345669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3758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3" name="object 833"/>
          <p:cNvSpPr/>
          <p:nvPr/>
        </p:nvSpPr>
        <p:spPr>
          <a:xfrm>
            <a:off x="8336440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4" name="object 834"/>
          <p:cNvSpPr/>
          <p:nvPr/>
        </p:nvSpPr>
        <p:spPr>
          <a:xfrm>
            <a:off x="8333433" y="4303591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5" name="object 835"/>
          <p:cNvSpPr/>
          <p:nvPr/>
        </p:nvSpPr>
        <p:spPr>
          <a:xfrm>
            <a:off x="8367341" y="4303640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3048"/>
                </a:moveTo>
                <a:lnTo>
                  <a:pt x="9185" y="3048"/>
                </a:lnTo>
                <a:lnTo>
                  <a:pt x="9185" y="0"/>
                </a:lnTo>
                <a:lnTo>
                  <a:pt x="0" y="0"/>
                </a:lnTo>
                <a:lnTo>
                  <a:pt x="0" y="3048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6" name="object 836"/>
          <p:cNvSpPr/>
          <p:nvPr/>
        </p:nvSpPr>
        <p:spPr>
          <a:xfrm>
            <a:off x="8367341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7" name="object 837"/>
          <p:cNvSpPr/>
          <p:nvPr/>
        </p:nvSpPr>
        <p:spPr>
          <a:xfrm>
            <a:off x="8367341" y="430668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8" name="object 838"/>
          <p:cNvSpPr/>
          <p:nvPr/>
        </p:nvSpPr>
        <p:spPr>
          <a:xfrm>
            <a:off x="8367341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9" name="object 839"/>
          <p:cNvSpPr/>
          <p:nvPr/>
        </p:nvSpPr>
        <p:spPr>
          <a:xfrm>
            <a:off x="8345669" y="430668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0" name="object 840"/>
          <p:cNvSpPr/>
          <p:nvPr/>
        </p:nvSpPr>
        <p:spPr>
          <a:xfrm>
            <a:off x="8345669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1" name="object 841"/>
          <p:cNvSpPr/>
          <p:nvPr/>
        </p:nvSpPr>
        <p:spPr>
          <a:xfrm>
            <a:off x="8376569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3758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2" name="object 842"/>
          <p:cNvSpPr/>
          <p:nvPr/>
        </p:nvSpPr>
        <p:spPr>
          <a:xfrm>
            <a:off x="8367341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3" name="object 843"/>
          <p:cNvSpPr/>
          <p:nvPr/>
        </p:nvSpPr>
        <p:spPr>
          <a:xfrm>
            <a:off x="8324205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4" name="object 844"/>
          <p:cNvSpPr/>
          <p:nvPr/>
        </p:nvSpPr>
        <p:spPr>
          <a:xfrm>
            <a:off x="8324205" y="4303591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9228" y="0"/>
                </a:moveTo>
                <a:lnTo>
                  <a:pt x="9228" y="3097"/>
                </a:lnTo>
                <a:lnTo>
                  <a:pt x="0" y="309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5" name="object 845"/>
          <p:cNvSpPr/>
          <p:nvPr/>
        </p:nvSpPr>
        <p:spPr>
          <a:xfrm>
            <a:off x="8324205" y="43035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68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6" name="object 846"/>
          <p:cNvSpPr/>
          <p:nvPr/>
        </p:nvSpPr>
        <p:spPr>
          <a:xfrm>
            <a:off x="8324205" y="4303591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28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7" name="object 847"/>
          <p:cNvSpPr/>
          <p:nvPr/>
        </p:nvSpPr>
        <p:spPr>
          <a:xfrm>
            <a:off x="8333433" y="4306688"/>
            <a:ext cx="3175" cy="34290"/>
          </a:xfrm>
          <a:custGeom>
            <a:avLst/>
            <a:gdLst/>
            <a:ahLst/>
            <a:cxnLst/>
            <a:rect l="l" t="t" r="r" b="b"/>
            <a:pathLst>
              <a:path w="3175" h="34289">
                <a:moveTo>
                  <a:pt x="0" y="0"/>
                </a:moveTo>
                <a:lnTo>
                  <a:pt x="0" y="33758"/>
                </a:lnTo>
                <a:lnTo>
                  <a:pt x="3007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8" name="object 848"/>
          <p:cNvSpPr/>
          <p:nvPr/>
        </p:nvSpPr>
        <p:spPr>
          <a:xfrm>
            <a:off x="8333433" y="4306688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9" name="object 849"/>
          <p:cNvSpPr/>
          <p:nvPr/>
        </p:nvSpPr>
        <p:spPr>
          <a:xfrm>
            <a:off x="8376569" y="4303591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9124" y="0"/>
                </a:moveTo>
                <a:lnTo>
                  <a:pt x="9124" y="3097"/>
                </a:lnTo>
                <a:lnTo>
                  <a:pt x="3007" y="3097"/>
                </a:lnTo>
                <a:lnTo>
                  <a:pt x="0" y="0"/>
                </a:lnTo>
                <a:lnTo>
                  <a:pt x="9124" y="0"/>
                </a:lnTo>
                <a:close/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0" name="object 850"/>
          <p:cNvSpPr/>
          <p:nvPr/>
        </p:nvSpPr>
        <p:spPr>
          <a:xfrm>
            <a:off x="8379576" y="434044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1" name="object 851"/>
          <p:cNvSpPr/>
          <p:nvPr/>
        </p:nvSpPr>
        <p:spPr>
          <a:xfrm>
            <a:off x="8376569" y="434044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2" name="object 852"/>
          <p:cNvSpPr/>
          <p:nvPr/>
        </p:nvSpPr>
        <p:spPr>
          <a:xfrm>
            <a:off x="8376569" y="434044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3" name="object 853"/>
          <p:cNvSpPr/>
          <p:nvPr/>
        </p:nvSpPr>
        <p:spPr>
          <a:xfrm>
            <a:off x="8376569" y="4306688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4" name="object 854"/>
          <p:cNvSpPr/>
          <p:nvPr/>
        </p:nvSpPr>
        <p:spPr>
          <a:xfrm>
            <a:off x="8385694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3758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5" name="object 855"/>
          <p:cNvSpPr/>
          <p:nvPr/>
        </p:nvSpPr>
        <p:spPr>
          <a:xfrm>
            <a:off x="8379576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75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6" name="object 856"/>
          <p:cNvSpPr/>
          <p:nvPr/>
        </p:nvSpPr>
        <p:spPr>
          <a:xfrm>
            <a:off x="8376569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124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7" name="object 857"/>
          <p:cNvSpPr/>
          <p:nvPr/>
        </p:nvSpPr>
        <p:spPr>
          <a:xfrm>
            <a:off x="8321198" y="4306688"/>
            <a:ext cx="3175" cy="34290"/>
          </a:xfrm>
          <a:custGeom>
            <a:avLst/>
            <a:gdLst/>
            <a:ahLst/>
            <a:cxnLst/>
            <a:rect l="l" t="t" r="r" b="b"/>
            <a:pathLst>
              <a:path w="3175" h="34289">
                <a:moveTo>
                  <a:pt x="0" y="33758"/>
                </a:moveTo>
                <a:lnTo>
                  <a:pt x="3007" y="33758"/>
                </a:lnTo>
                <a:lnTo>
                  <a:pt x="0" y="33758"/>
                </a:lnTo>
                <a:lnTo>
                  <a:pt x="0" y="0"/>
                </a:ln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8" name="object 858"/>
          <p:cNvSpPr/>
          <p:nvPr/>
        </p:nvSpPr>
        <p:spPr>
          <a:xfrm>
            <a:off x="8321198" y="4303591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007" y="0"/>
                </a:moveTo>
                <a:lnTo>
                  <a:pt x="0" y="309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9" name="object 859"/>
          <p:cNvSpPr/>
          <p:nvPr/>
        </p:nvSpPr>
        <p:spPr>
          <a:xfrm>
            <a:off x="8315080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6117" y="0"/>
                </a:moveTo>
                <a:lnTo>
                  <a:pt x="0" y="0"/>
                </a:ln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0" name="object 860"/>
          <p:cNvSpPr/>
          <p:nvPr/>
        </p:nvSpPr>
        <p:spPr>
          <a:xfrm>
            <a:off x="8321198" y="4303591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48"/>
                </a:moveTo>
                <a:lnTo>
                  <a:pt x="1530" y="154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1" name="object 861"/>
          <p:cNvSpPr/>
          <p:nvPr/>
        </p:nvSpPr>
        <p:spPr>
          <a:xfrm>
            <a:off x="8315080" y="4321967"/>
            <a:ext cx="6350" cy="19050"/>
          </a:xfrm>
          <a:custGeom>
            <a:avLst/>
            <a:gdLst/>
            <a:ahLst/>
            <a:cxnLst/>
            <a:rect l="l" t="t" r="r" b="b"/>
            <a:pathLst>
              <a:path w="6350" h="19050">
                <a:moveTo>
                  <a:pt x="0" y="18479"/>
                </a:moveTo>
                <a:lnTo>
                  <a:pt x="0" y="0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2" name="object 862"/>
          <p:cNvSpPr/>
          <p:nvPr/>
        </p:nvSpPr>
        <p:spPr>
          <a:xfrm>
            <a:off x="8321198" y="4315876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-1530" y="3045"/>
                </a:moveTo>
                <a:lnTo>
                  <a:pt x="1530" y="3045"/>
                </a:lnTo>
              </a:path>
            </a:pathLst>
          </a:custGeom>
          <a:ln w="6090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3" name="object 863"/>
          <p:cNvSpPr/>
          <p:nvPr/>
        </p:nvSpPr>
        <p:spPr>
          <a:xfrm>
            <a:off x="8321198" y="4303591"/>
            <a:ext cx="3175" cy="12700"/>
          </a:xfrm>
          <a:custGeom>
            <a:avLst/>
            <a:gdLst/>
            <a:ahLst/>
            <a:cxnLst/>
            <a:rect l="l" t="t" r="r" b="b"/>
            <a:pathLst>
              <a:path w="3175" h="12700">
                <a:moveTo>
                  <a:pt x="0" y="12285"/>
                </a:moveTo>
                <a:lnTo>
                  <a:pt x="0" y="3097"/>
                </a:lnTo>
                <a:lnTo>
                  <a:pt x="300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4" name="object 864"/>
          <p:cNvSpPr/>
          <p:nvPr/>
        </p:nvSpPr>
        <p:spPr>
          <a:xfrm>
            <a:off x="8321198" y="431587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5" name="object 865"/>
          <p:cNvSpPr/>
          <p:nvPr/>
        </p:nvSpPr>
        <p:spPr>
          <a:xfrm>
            <a:off x="8324205" y="430359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6" name="object 866"/>
          <p:cNvSpPr/>
          <p:nvPr/>
        </p:nvSpPr>
        <p:spPr>
          <a:xfrm>
            <a:off x="8321198" y="4303591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48"/>
                </a:moveTo>
                <a:lnTo>
                  <a:pt x="1530" y="154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7" name="object 867"/>
          <p:cNvSpPr/>
          <p:nvPr/>
        </p:nvSpPr>
        <p:spPr>
          <a:xfrm>
            <a:off x="8321198" y="4318870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48"/>
                </a:moveTo>
                <a:lnTo>
                  <a:pt x="1530" y="154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8" name="object 868"/>
          <p:cNvSpPr/>
          <p:nvPr/>
        </p:nvSpPr>
        <p:spPr>
          <a:xfrm>
            <a:off x="8385694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9228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9" name="object 869"/>
          <p:cNvSpPr/>
          <p:nvPr/>
        </p:nvSpPr>
        <p:spPr>
          <a:xfrm>
            <a:off x="8385694" y="4303591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9228" y="3097"/>
                </a:moveTo>
                <a:lnTo>
                  <a:pt x="9228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0" name="object 870"/>
          <p:cNvSpPr/>
          <p:nvPr/>
        </p:nvSpPr>
        <p:spPr>
          <a:xfrm>
            <a:off x="8315080" y="4318870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6117" y="0"/>
                </a:moveTo>
                <a:lnTo>
                  <a:pt x="0" y="0"/>
                </a:lnTo>
                <a:lnTo>
                  <a:pt x="0" y="3097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1" name="object 871"/>
          <p:cNvSpPr/>
          <p:nvPr/>
        </p:nvSpPr>
        <p:spPr>
          <a:xfrm>
            <a:off x="8394923" y="43035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68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2" name="object 872"/>
          <p:cNvSpPr/>
          <p:nvPr/>
        </p:nvSpPr>
        <p:spPr>
          <a:xfrm>
            <a:off x="8308962" y="434044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3" name="object 873"/>
          <p:cNvSpPr/>
          <p:nvPr/>
        </p:nvSpPr>
        <p:spPr>
          <a:xfrm>
            <a:off x="8311969" y="4318870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48"/>
                </a:moveTo>
                <a:lnTo>
                  <a:pt x="1530" y="154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4" name="object 874"/>
          <p:cNvSpPr/>
          <p:nvPr/>
        </p:nvSpPr>
        <p:spPr>
          <a:xfrm>
            <a:off x="8311969" y="4318870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5" name="object 875"/>
          <p:cNvSpPr/>
          <p:nvPr/>
        </p:nvSpPr>
        <p:spPr>
          <a:xfrm>
            <a:off x="8308962" y="43035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68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6" name="object 876"/>
          <p:cNvSpPr/>
          <p:nvPr/>
        </p:nvSpPr>
        <p:spPr>
          <a:xfrm>
            <a:off x="8308962" y="4315876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3007" y="6090"/>
                </a:moveTo>
                <a:lnTo>
                  <a:pt x="3007" y="2993"/>
                </a:lnTo>
                <a:lnTo>
                  <a:pt x="0" y="2993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7" name="object 877"/>
          <p:cNvSpPr/>
          <p:nvPr/>
        </p:nvSpPr>
        <p:spPr>
          <a:xfrm>
            <a:off x="8394923" y="4303591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6117" y="3097"/>
                </a:moveTo>
                <a:lnTo>
                  <a:pt x="6117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8" name="object 878"/>
          <p:cNvSpPr/>
          <p:nvPr/>
        </p:nvSpPr>
        <p:spPr>
          <a:xfrm>
            <a:off x="8394923" y="434044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9" name="object 879"/>
          <p:cNvSpPr/>
          <p:nvPr/>
        </p:nvSpPr>
        <p:spPr>
          <a:xfrm>
            <a:off x="8401040" y="43035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68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0" name="object 880"/>
          <p:cNvSpPr/>
          <p:nvPr/>
        </p:nvSpPr>
        <p:spPr>
          <a:xfrm>
            <a:off x="8308962" y="4315876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0"/>
                </a:moveTo>
                <a:lnTo>
                  <a:pt x="0" y="2993"/>
                </a:lnTo>
                <a:lnTo>
                  <a:pt x="3007" y="2993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1" name="object 881"/>
          <p:cNvSpPr/>
          <p:nvPr/>
        </p:nvSpPr>
        <p:spPr>
          <a:xfrm>
            <a:off x="8308962" y="431587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2" name="object 882"/>
          <p:cNvSpPr/>
          <p:nvPr/>
        </p:nvSpPr>
        <p:spPr>
          <a:xfrm>
            <a:off x="8308962" y="4303591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0" y="12285"/>
                </a:moveTo>
                <a:lnTo>
                  <a:pt x="0" y="3097"/>
                </a:lnTo>
                <a:lnTo>
                  <a:pt x="0" y="0"/>
                </a:lnTo>
                <a:lnTo>
                  <a:pt x="15242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3" name="object 883"/>
          <p:cNvSpPr/>
          <p:nvPr/>
        </p:nvSpPr>
        <p:spPr>
          <a:xfrm>
            <a:off x="8302845" y="4303591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0" y="3097"/>
                </a:moveTo>
                <a:lnTo>
                  <a:pt x="0" y="0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4" name="object 884"/>
          <p:cNvSpPr/>
          <p:nvPr/>
        </p:nvSpPr>
        <p:spPr>
          <a:xfrm>
            <a:off x="8302845" y="434044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5" name="object 885"/>
          <p:cNvSpPr/>
          <p:nvPr/>
        </p:nvSpPr>
        <p:spPr>
          <a:xfrm>
            <a:off x="8302793" y="4302066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904"/>
                </a:lnTo>
              </a:path>
            </a:pathLst>
          </a:custGeom>
          <a:ln w="6117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6" name="object 886"/>
          <p:cNvSpPr/>
          <p:nvPr/>
        </p:nvSpPr>
        <p:spPr>
          <a:xfrm>
            <a:off x="8401040" y="434044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7" name="object 887"/>
          <p:cNvSpPr/>
          <p:nvPr/>
        </p:nvSpPr>
        <p:spPr>
          <a:xfrm>
            <a:off x="8401040" y="4303591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007" y="3097"/>
                </a:moveTo>
                <a:lnTo>
                  <a:pt x="3007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8" name="object 888"/>
          <p:cNvSpPr/>
          <p:nvPr/>
        </p:nvSpPr>
        <p:spPr>
          <a:xfrm>
            <a:off x="8404047" y="4306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3758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9" name="object 889"/>
          <p:cNvSpPr/>
          <p:nvPr/>
        </p:nvSpPr>
        <p:spPr>
          <a:xfrm>
            <a:off x="8404047" y="4303591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3110" y="3097"/>
                </a:moveTo>
                <a:lnTo>
                  <a:pt x="3110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0" name="object 890"/>
          <p:cNvSpPr/>
          <p:nvPr/>
        </p:nvSpPr>
        <p:spPr>
          <a:xfrm>
            <a:off x="8404047" y="434044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1" name="object 891"/>
          <p:cNvSpPr/>
          <p:nvPr/>
        </p:nvSpPr>
        <p:spPr>
          <a:xfrm>
            <a:off x="8407158" y="43035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68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2" name="object 892"/>
          <p:cNvSpPr/>
          <p:nvPr/>
        </p:nvSpPr>
        <p:spPr>
          <a:xfrm>
            <a:off x="8299734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3" name="object 893"/>
          <p:cNvSpPr/>
          <p:nvPr/>
        </p:nvSpPr>
        <p:spPr>
          <a:xfrm>
            <a:off x="8388805" y="4306688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4" name="object 894"/>
          <p:cNvSpPr/>
          <p:nvPr/>
        </p:nvSpPr>
        <p:spPr>
          <a:xfrm>
            <a:off x="8388805" y="434044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5" name="object 895"/>
          <p:cNvSpPr/>
          <p:nvPr/>
        </p:nvSpPr>
        <p:spPr>
          <a:xfrm>
            <a:off x="8385694" y="4306688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6" name="object 896"/>
          <p:cNvSpPr/>
          <p:nvPr/>
        </p:nvSpPr>
        <p:spPr>
          <a:xfrm>
            <a:off x="8385694" y="434044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7" name="object 897"/>
          <p:cNvSpPr/>
          <p:nvPr/>
        </p:nvSpPr>
        <p:spPr>
          <a:xfrm>
            <a:off x="8321198" y="4303591"/>
            <a:ext cx="0" cy="3175"/>
          </a:xfrm>
          <a:custGeom>
            <a:avLst/>
            <a:gdLst/>
            <a:ahLst/>
            <a:cxnLst/>
            <a:rect l="l" t="t" r="r" b="b"/>
            <a:pathLst>
              <a:path w="0" h="3175">
                <a:moveTo>
                  <a:pt x="-1530" y="1548"/>
                </a:moveTo>
                <a:lnTo>
                  <a:pt x="1530" y="1548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8" name="object 898"/>
          <p:cNvSpPr/>
          <p:nvPr/>
        </p:nvSpPr>
        <p:spPr>
          <a:xfrm>
            <a:off x="8480883" y="51782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9" name="object 899"/>
          <p:cNvSpPr/>
          <p:nvPr/>
        </p:nvSpPr>
        <p:spPr>
          <a:xfrm>
            <a:off x="8226009" y="51782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0" name="object 900"/>
          <p:cNvSpPr/>
          <p:nvPr/>
        </p:nvSpPr>
        <p:spPr>
          <a:xfrm>
            <a:off x="8299735" y="43035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6855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1" name="object 901"/>
          <p:cNvSpPr/>
          <p:nvPr/>
        </p:nvSpPr>
        <p:spPr>
          <a:xfrm>
            <a:off x="8299734" y="430359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2" name="object 902"/>
          <p:cNvSpPr/>
          <p:nvPr/>
        </p:nvSpPr>
        <p:spPr>
          <a:xfrm>
            <a:off x="8308962" y="4340446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611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3" name="object 903"/>
          <p:cNvSpPr/>
          <p:nvPr/>
        </p:nvSpPr>
        <p:spPr>
          <a:xfrm>
            <a:off x="8394923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4" name="object 904"/>
          <p:cNvSpPr/>
          <p:nvPr/>
        </p:nvSpPr>
        <p:spPr>
          <a:xfrm>
            <a:off x="8311969" y="4321967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5" name="object 905"/>
          <p:cNvSpPr/>
          <p:nvPr/>
        </p:nvSpPr>
        <p:spPr>
          <a:xfrm>
            <a:off x="8394923" y="4306688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0" y="0"/>
                </a:lnTo>
                <a:lnTo>
                  <a:pt x="6117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6" name="object 906"/>
          <p:cNvSpPr/>
          <p:nvPr/>
        </p:nvSpPr>
        <p:spPr>
          <a:xfrm>
            <a:off x="8401040" y="430668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7" name="object 907"/>
          <p:cNvSpPr/>
          <p:nvPr/>
        </p:nvSpPr>
        <p:spPr>
          <a:xfrm>
            <a:off x="8302845" y="4306688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8" name="object 908"/>
          <p:cNvSpPr/>
          <p:nvPr/>
        </p:nvSpPr>
        <p:spPr>
          <a:xfrm>
            <a:off x="8308962" y="4306688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1223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9" name="object 909"/>
          <p:cNvSpPr/>
          <p:nvPr/>
        </p:nvSpPr>
        <p:spPr>
          <a:xfrm>
            <a:off x="8305851" y="434044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0" name="object 910"/>
          <p:cNvSpPr/>
          <p:nvPr/>
        </p:nvSpPr>
        <p:spPr>
          <a:xfrm>
            <a:off x="8305851" y="4306688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1" name="object 911"/>
          <p:cNvSpPr/>
          <p:nvPr/>
        </p:nvSpPr>
        <p:spPr>
          <a:xfrm>
            <a:off x="8308962" y="4315876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235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2" name="object 912"/>
          <p:cNvSpPr/>
          <p:nvPr/>
        </p:nvSpPr>
        <p:spPr>
          <a:xfrm>
            <a:off x="8394923" y="434044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6117" y="0"/>
                </a:lnTo>
                <a:lnTo>
                  <a:pt x="9124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3" name="object 913"/>
          <p:cNvSpPr/>
          <p:nvPr/>
        </p:nvSpPr>
        <p:spPr>
          <a:xfrm>
            <a:off x="8404047" y="4340446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11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4" name="object 914"/>
          <p:cNvSpPr/>
          <p:nvPr/>
        </p:nvSpPr>
        <p:spPr>
          <a:xfrm>
            <a:off x="8302845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5" name="object 915"/>
          <p:cNvSpPr/>
          <p:nvPr/>
        </p:nvSpPr>
        <p:spPr>
          <a:xfrm>
            <a:off x="8401040" y="4306688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300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6" name="object 916"/>
          <p:cNvSpPr/>
          <p:nvPr/>
        </p:nvSpPr>
        <p:spPr>
          <a:xfrm>
            <a:off x="8404047" y="4306688"/>
            <a:ext cx="3175" cy="0"/>
          </a:xfrm>
          <a:custGeom>
            <a:avLst/>
            <a:gdLst/>
            <a:ahLst/>
            <a:cxnLst/>
            <a:rect l="l" t="t" r="r" b="b"/>
            <a:pathLst>
              <a:path w="3175" h="0">
                <a:moveTo>
                  <a:pt x="0" y="0"/>
                </a:moveTo>
                <a:lnTo>
                  <a:pt x="311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7" name="object 917"/>
          <p:cNvSpPr/>
          <p:nvPr/>
        </p:nvSpPr>
        <p:spPr>
          <a:xfrm>
            <a:off x="8299734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8" name="object 918"/>
          <p:cNvSpPr/>
          <p:nvPr/>
        </p:nvSpPr>
        <p:spPr>
          <a:xfrm>
            <a:off x="8407158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9" name="object 919"/>
          <p:cNvSpPr/>
          <p:nvPr/>
        </p:nvSpPr>
        <p:spPr>
          <a:xfrm>
            <a:off x="8407158" y="430668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0" name="object 920"/>
          <p:cNvSpPr/>
          <p:nvPr/>
        </p:nvSpPr>
        <p:spPr>
          <a:xfrm>
            <a:off x="8299734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1" name="object 921"/>
          <p:cNvSpPr/>
          <p:nvPr/>
        </p:nvSpPr>
        <p:spPr>
          <a:xfrm>
            <a:off x="8299734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2" name="object 922"/>
          <p:cNvSpPr/>
          <p:nvPr/>
        </p:nvSpPr>
        <p:spPr>
          <a:xfrm>
            <a:off x="8407158" y="434044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3" name="object 923"/>
          <p:cNvSpPr/>
          <p:nvPr/>
        </p:nvSpPr>
        <p:spPr>
          <a:xfrm>
            <a:off x="7937435" y="4214498"/>
            <a:ext cx="832485" cy="0"/>
          </a:xfrm>
          <a:custGeom>
            <a:avLst/>
            <a:gdLst/>
            <a:ahLst/>
            <a:cxnLst/>
            <a:rect l="l" t="t" r="r" b="b"/>
            <a:pathLst>
              <a:path w="832484" h="0">
                <a:moveTo>
                  <a:pt x="0" y="0"/>
                </a:moveTo>
                <a:lnTo>
                  <a:pt x="832021" y="0"/>
                </a:lnTo>
              </a:path>
            </a:pathLst>
          </a:custGeom>
          <a:ln w="6096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4" name="object 924"/>
          <p:cNvSpPr/>
          <p:nvPr/>
        </p:nvSpPr>
        <p:spPr>
          <a:xfrm>
            <a:off x="8790921" y="4205310"/>
            <a:ext cx="0" cy="565150"/>
          </a:xfrm>
          <a:custGeom>
            <a:avLst/>
            <a:gdLst/>
            <a:ahLst/>
            <a:cxnLst/>
            <a:rect l="l" t="t" r="r" b="b"/>
            <a:pathLst>
              <a:path w="0" h="565150">
                <a:moveTo>
                  <a:pt x="0" y="564721"/>
                </a:moveTo>
                <a:lnTo>
                  <a:pt x="0" y="0"/>
                </a:lnTo>
              </a:path>
            </a:pathLst>
          </a:custGeom>
          <a:ln w="6123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5" name="object 925"/>
          <p:cNvSpPr/>
          <p:nvPr/>
        </p:nvSpPr>
        <p:spPr>
          <a:xfrm>
            <a:off x="7915971" y="4205310"/>
            <a:ext cx="0" cy="565150"/>
          </a:xfrm>
          <a:custGeom>
            <a:avLst/>
            <a:gdLst/>
            <a:ahLst/>
            <a:cxnLst/>
            <a:rect l="l" t="t" r="r" b="b"/>
            <a:pathLst>
              <a:path w="0" h="565150">
                <a:moveTo>
                  <a:pt x="0" y="564721"/>
                </a:moveTo>
                <a:lnTo>
                  <a:pt x="0" y="0"/>
                </a:lnTo>
              </a:path>
            </a:pathLst>
          </a:custGeom>
          <a:ln w="6123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6" name="object 926"/>
          <p:cNvSpPr/>
          <p:nvPr/>
        </p:nvSpPr>
        <p:spPr>
          <a:xfrm>
            <a:off x="7915971" y="4211401"/>
            <a:ext cx="21590" cy="9525"/>
          </a:xfrm>
          <a:custGeom>
            <a:avLst/>
            <a:gdLst/>
            <a:ahLst/>
            <a:cxnLst/>
            <a:rect l="l" t="t" r="r" b="b"/>
            <a:pathLst>
              <a:path w="21590" h="9525">
                <a:moveTo>
                  <a:pt x="21464" y="0"/>
                </a:moveTo>
                <a:lnTo>
                  <a:pt x="0" y="3097"/>
                </a:lnTo>
                <a:lnTo>
                  <a:pt x="21464" y="9188"/>
                </a:lnTo>
                <a:lnTo>
                  <a:pt x="21464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7" name="object 927"/>
          <p:cNvSpPr/>
          <p:nvPr/>
        </p:nvSpPr>
        <p:spPr>
          <a:xfrm>
            <a:off x="8769456" y="4211401"/>
            <a:ext cx="21590" cy="9525"/>
          </a:xfrm>
          <a:custGeom>
            <a:avLst/>
            <a:gdLst/>
            <a:ahLst/>
            <a:cxnLst/>
            <a:rect l="l" t="t" r="r" b="b"/>
            <a:pathLst>
              <a:path w="21590" h="9525">
                <a:moveTo>
                  <a:pt x="0" y="0"/>
                </a:moveTo>
                <a:lnTo>
                  <a:pt x="0" y="9188"/>
                </a:lnTo>
                <a:lnTo>
                  <a:pt x="21464" y="3097"/>
                </a:lnTo>
                <a:lnTo>
                  <a:pt x="0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8" name="object 928"/>
          <p:cNvSpPr/>
          <p:nvPr/>
        </p:nvSpPr>
        <p:spPr>
          <a:xfrm>
            <a:off x="8305851" y="4171552"/>
            <a:ext cx="24765" cy="34290"/>
          </a:xfrm>
          <a:custGeom>
            <a:avLst/>
            <a:gdLst/>
            <a:ahLst/>
            <a:cxnLst/>
            <a:rect l="l" t="t" r="r" b="b"/>
            <a:pathLst>
              <a:path w="24765" h="34289">
                <a:moveTo>
                  <a:pt x="24471" y="12181"/>
                </a:moveTo>
                <a:lnTo>
                  <a:pt x="21464" y="15278"/>
                </a:lnTo>
                <a:lnTo>
                  <a:pt x="15346" y="21576"/>
                </a:lnTo>
                <a:lnTo>
                  <a:pt x="12235" y="21576"/>
                </a:lnTo>
                <a:lnTo>
                  <a:pt x="9228" y="21576"/>
                </a:lnTo>
                <a:lnTo>
                  <a:pt x="6117" y="21576"/>
                </a:lnTo>
                <a:lnTo>
                  <a:pt x="3110" y="15278"/>
                </a:lnTo>
                <a:lnTo>
                  <a:pt x="3110" y="12181"/>
                </a:lnTo>
                <a:lnTo>
                  <a:pt x="3110" y="9188"/>
                </a:lnTo>
                <a:lnTo>
                  <a:pt x="6117" y="6090"/>
                </a:lnTo>
                <a:lnTo>
                  <a:pt x="9228" y="2993"/>
                </a:lnTo>
                <a:lnTo>
                  <a:pt x="15346" y="0"/>
                </a:lnTo>
                <a:lnTo>
                  <a:pt x="21464" y="2993"/>
                </a:lnTo>
                <a:lnTo>
                  <a:pt x="24471" y="6090"/>
                </a:lnTo>
                <a:lnTo>
                  <a:pt x="24471" y="12181"/>
                </a:lnTo>
                <a:lnTo>
                  <a:pt x="21464" y="21576"/>
                </a:lnTo>
                <a:lnTo>
                  <a:pt x="18353" y="27667"/>
                </a:lnTo>
                <a:lnTo>
                  <a:pt x="12235" y="33758"/>
                </a:lnTo>
                <a:lnTo>
                  <a:pt x="6117" y="33758"/>
                </a:lnTo>
                <a:lnTo>
                  <a:pt x="3110" y="33758"/>
                </a:lnTo>
                <a:lnTo>
                  <a:pt x="0" y="33758"/>
                </a:lnTo>
                <a:lnTo>
                  <a:pt x="0" y="30764"/>
                </a:lnTo>
              </a:path>
            </a:pathLst>
          </a:custGeom>
          <a:ln w="6114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9" name="object 929"/>
          <p:cNvSpPr/>
          <p:nvPr/>
        </p:nvSpPr>
        <p:spPr>
          <a:xfrm>
            <a:off x="8339551" y="4171552"/>
            <a:ext cx="27940" cy="34290"/>
          </a:xfrm>
          <a:custGeom>
            <a:avLst/>
            <a:gdLst/>
            <a:ahLst/>
            <a:cxnLst/>
            <a:rect l="l" t="t" r="r" b="b"/>
            <a:pathLst>
              <a:path w="27940" h="34289">
                <a:moveTo>
                  <a:pt x="15346" y="0"/>
                </a:moveTo>
                <a:lnTo>
                  <a:pt x="9124" y="2993"/>
                </a:lnTo>
                <a:lnTo>
                  <a:pt x="6117" y="6090"/>
                </a:lnTo>
                <a:lnTo>
                  <a:pt x="6117" y="9188"/>
                </a:lnTo>
                <a:lnTo>
                  <a:pt x="6117" y="12181"/>
                </a:lnTo>
                <a:lnTo>
                  <a:pt x="9124" y="12181"/>
                </a:lnTo>
                <a:lnTo>
                  <a:pt x="15346" y="15278"/>
                </a:lnTo>
                <a:lnTo>
                  <a:pt x="21464" y="15278"/>
                </a:lnTo>
                <a:lnTo>
                  <a:pt x="21464" y="21576"/>
                </a:lnTo>
                <a:lnTo>
                  <a:pt x="24471" y="24673"/>
                </a:lnTo>
                <a:lnTo>
                  <a:pt x="21464" y="27667"/>
                </a:lnTo>
                <a:lnTo>
                  <a:pt x="18353" y="30764"/>
                </a:lnTo>
                <a:lnTo>
                  <a:pt x="18353" y="33758"/>
                </a:lnTo>
                <a:lnTo>
                  <a:pt x="12235" y="33758"/>
                </a:lnTo>
                <a:lnTo>
                  <a:pt x="6117" y="33758"/>
                </a:lnTo>
                <a:lnTo>
                  <a:pt x="0" y="33758"/>
                </a:lnTo>
                <a:lnTo>
                  <a:pt x="0" y="30764"/>
                </a:lnTo>
                <a:lnTo>
                  <a:pt x="0" y="27667"/>
                </a:lnTo>
                <a:lnTo>
                  <a:pt x="0" y="24673"/>
                </a:lnTo>
                <a:lnTo>
                  <a:pt x="3007" y="21576"/>
                </a:lnTo>
                <a:lnTo>
                  <a:pt x="6117" y="15278"/>
                </a:lnTo>
                <a:lnTo>
                  <a:pt x="12235" y="15278"/>
                </a:lnTo>
                <a:lnTo>
                  <a:pt x="18353" y="12181"/>
                </a:lnTo>
                <a:lnTo>
                  <a:pt x="24471" y="12181"/>
                </a:lnTo>
                <a:lnTo>
                  <a:pt x="24471" y="9188"/>
                </a:lnTo>
                <a:lnTo>
                  <a:pt x="27789" y="6090"/>
                </a:lnTo>
                <a:lnTo>
                  <a:pt x="24471" y="2993"/>
                </a:lnTo>
                <a:lnTo>
                  <a:pt x="21464" y="0"/>
                </a:lnTo>
                <a:lnTo>
                  <a:pt x="15346" y="0"/>
                </a:lnTo>
                <a:close/>
              </a:path>
            </a:pathLst>
          </a:custGeom>
          <a:ln w="6112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0" name="object 930"/>
          <p:cNvSpPr/>
          <p:nvPr/>
        </p:nvSpPr>
        <p:spPr>
          <a:xfrm>
            <a:off x="8879992" y="4328058"/>
            <a:ext cx="0" cy="838200"/>
          </a:xfrm>
          <a:custGeom>
            <a:avLst/>
            <a:gdLst/>
            <a:ahLst/>
            <a:cxnLst/>
            <a:rect l="l" t="t" r="r" b="b"/>
            <a:pathLst>
              <a:path w="0" h="838200">
                <a:moveTo>
                  <a:pt x="0" y="837998"/>
                </a:moveTo>
                <a:lnTo>
                  <a:pt x="0" y="0"/>
                </a:lnTo>
              </a:path>
            </a:pathLst>
          </a:custGeom>
          <a:ln w="6123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1" name="object 931"/>
          <p:cNvSpPr/>
          <p:nvPr/>
        </p:nvSpPr>
        <p:spPr>
          <a:xfrm>
            <a:off x="8416387" y="4303591"/>
            <a:ext cx="473075" cy="0"/>
          </a:xfrm>
          <a:custGeom>
            <a:avLst/>
            <a:gdLst/>
            <a:ahLst/>
            <a:cxnLst/>
            <a:rect l="l" t="t" r="r" b="b"/>
            <a:pathLst>
              <a:path w="473075" h="0">
                <a:moveTo>
                  <a:pt x="0" y="0"/>
                </a:moveTo>
                <a:lnTo>
                  <a:pt x="472729" y="0"/>
                </a:lnTo>
              </a:path>
            </a:pathLst>
          </a:custGeom>
          <a:ln w="6096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2" name="object 932"/>
          <p:cNvSpPr/>
          <p:nvPr/>
        </p:nvSpPr>
        <p:spPr>
          <a:xfrm>
            <a:off x="8480883" y="5187395"/>
            <a:ext cx="408305" cy="0"/>
          </a:xfrm>
          <a:custGeom>
            <a:avLst/>
            <a:gdLst/>
            <a:ahLst/>
            <a:cxnLst/>
            <a:rect l="l" t="t" r="r" b="b"/>
            <a:pathLst>
              <a:path w="408304" h="0">
                <a:moveTo>
                  <a:pt x="0" y="0"/>
                </a:moveTo>
                <a:lnTo>
                  <a:pt x="408233" y="0"/>
                </a:lnTo>
              </a:path>
            </a:pathLst>
          </a:custGeom>
          <a:ln w="6096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3" name="object 933"/>
          <p:cNvSpPr/>
          <p:nvPr/>
        </p:nvSpPr>
        <p:spPr>
          <a:xfrm>
            <a:off x="8876881" y="5166056"/>
            <a:ext cx="6350" cy="21590"/>
          </a:xfrm>
          <a:custGeom>
            <a:avLst/>
            <a:gdLst/>
            <a:ahLst/>
            <a:cxnLst/>
            <a:rect l="l" t="t" r="r" b="b"/>
            <a:pathLst>
              <a:path w="6350" h="21589">
                <a:moveTo>
                  <a:pt x="6117" y="0"/>
                </a:moveTo>
                <a:lnTo>
                  <a:pt x="0" y="0"/>
                </a:lnTo>
                <a:lnTo>
                  <a:pt x="3110" y="21338"/>
                </a:lnTo>
                <a:lnTo>
                  <a:pt x="6117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4" name="object 934"/>
          <p:cNvSpPr/>
          <p:nvPr/>
        </p:nvSpPr>
        <p:spPr>
          <a:xfrm>
            <a:off x="8876881" y="4303591"/>
            <a:ext cx="6350" cy="24765"/>
          </a:xfrm>
          <a:custGeom>
            <a:avLst/>
            <a:gdLst/>
            <a:ahLst/>
            <a:cxnLst/>
            <a:rect l="l" t="t" r="r" b="b"/>
            <a:pathLst>
              <a:path w="6350" h="24764">
                <a:moveTo>
                  <a:pt x="3110" y="0"/>
                </a:moveTo>
                <a:lnTo>
                  <a:pt x="0" y="24466"/>
                </a:lnTo>
                <a:lnTo>
                  <a:pt x="6117" y="24466"/>
                </a:lnTo>
                <a:lnTo>
                  <a:pt x="3110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5" name="object 935"/>
          <p:cNvSpPr/>
          <p:nvPr/>
        </p:nvSpPr>
        <p:spPr>
          <a:xfrm>
            <a:off x="8833746" y="4785528"/>
            <a:ext cx="37465" cy="24765"/>
          </a:xfrm>
          <a:custGeom>
            <a:avLst/>
            <a:gdLst/>
            <a:ahLst/>
            <a:cxnLst/>
            <a:rect l="l" t="t" r="r" b="b"/>
            <a:pathLst>
              <a:path w="37465" h="24764">
                <a:moveTo>
                  <a:pt x="12235" y="0"/>
                </a:moveTo>
                <a:lnTo>
                  <a:pt x="18353" y="3045"/>
                </a:lnTo>
                <a:lnTo>
                  <a:pt x="21464" y="6090"/>
                </a:lnTo>
                <a:lnTo>
                  <a:pt x="21464" y="12192"/>
                </a:lnTo>
                <a:lnTo>
                  <a:pt x="21464" y="15237"/>
                </a:lnTo>
                <a:lnTo>
                  <a:pt x="21464" y="18293"/>
                </a:lnTo>
                <a:lnTo>
                  <a:pt x="18353" y="21338"/>
                </a:lnTo>
                <a:lnTo>
                  <a:pt x="12235" y="21338"/>
                </a:lnTo>
                <a:lnTo>
                  <a:pt x="9228" y="21338"/>
                </a:lnTo>
                <a:lnTo>
                  <a:pt x="6117" y="18293"/>
                </a:lnTo>
                <a:lnTo>
                  <a:pt x="3110" y="15237"/>
                </a:lnTo>
                <a:lnTo>
                  <a:pt x="0" y="9146"/>
                </a:lnTo>
                <a:lnTo>
                  <a:pt x="0" y="6090"/>
                </a:lnTo>
                <a:lnTo>
                  <a:pt x="3110" y="3045"/>
                </a:lnTo>
                <a:lnTo>
                  <a:pt x="6117" y="0"/>
                </a:lnTo>
                <a:lnTo>
                  <a:pt x="12235" y="0"/>
                </a:lnTo>
                <a:lnTo>
                  <a:pt x="21464" y="3045"/>
                </a:lnTo>
                <a:lnTo>
                  <a:pt x="27581" y="6090"/>
                </a:lnTo>
                <a:lnTo>
                  <a:pt x="33907" y="12192"/>
                </a:lnTo>
                <a:lnTo>
                  <a:pt x="37017" y="15237"/>
                </a:lnTo>
                <a:lnTo>
                  <a:pt x="37017" y="18293"/>
                </a:lnTo>
                <a:lnTo>
                  <a:pt x="33907" y="24384"/>
                </a:lnTo>
                <a:lnTo>
                  <a:pt x="30589" y="24384"/>
                </a:lnTo>
              </a:path>
            </a:pathLst>
          </a:custGeom>
          <a:ln w="6104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6" name="object 936"/>
          <p:cNvSpPr/>
          <p:nvPr/>
        </p:nvSpPr>
        <p:spPr>
          <a:xfrm>
            <a:off x="8833746" y="4751739"/>
            <a:ext cx="37465" cy="24765"/>
          </a:xfrm>
          <a:custGeom>
            <a:avLst/>
            <a:gdLst/>
            <a:ahLst/>
            <a:cxnLst/>
            <a:rect l="l" t="t" r="r" b="b"/>
            <a:pathLst>
              <a:path w="37465" h="24764">
                <a:moveTo>
                  <a:pt x="12235" y="0"/>
                </a:moveTo>
                <a:lnTo>
                  <a:pt x="18353" y="3045"/>
                </a:lnTo>
                <a:lnTo>
                  <a:pt x="21464" y="6101"/>
                </a:lnTo>
                <a:lnTo>
                  <a:pt x="21464" y="12192"/>
                </a:lnTo>
                <a:lnTo>
                  <a:pt x="21464" y="15247"/>
                </a:lnTo>
                <a:lnTo>
                  <a:pt x="21464" y="18293"/>
                </a:lnTo>
                <a:lnTo>
                  <a:pt x="18353" y="21338"/>
                </a:lnTo>
                <a:lnTo>
                  <a:pt x="12235" y="21338"/>
                </a:lnTo>
                <a:lnTo>
                  <a:pt x="9228" y="21338"/>
                </a:lnTo>
                <a:lnTo>
                  <a:pt x="6117" y="18293"/>
                </a:lnTo>
                <a:lnTo>
                  <a:pt x="3110" y="15247"/>
                </a:lnTo>
                <a:lnTo>
                  <a:pt x="0" y="9146"/>
                </a:lnTo>
                <a:lnTo>
                  <a:pt x="0" y="6101"/>
                </a:lnTo>
                <a:lnTo>
                  <a:pt x="3110" y="0"/>
                </a:lnTo>
                <a:lnTo>
                  <a:pt x="6117" y="0"/>
                </a:lnTo>
                <a:lnTo>
                  <a:pt x="12235" y="0"/>
                </a:lnTo>
                <a:lnTo>
                  <a:pt x="21464" y="0"/>
                </a:lnTo>
                <a:lnTo>
                  <a:pt x="27581" y="6101"/>
                </a:lnTo>
                <a:lnTo>
                  <a:pt x="33907" y="12192"/>
                </a:lnTo>
                <a:lnTo>
                  <a:pt x="37017" y="15247"/>
                </a:lnTo>
                <a:lnTo>
                  <a:pt x="37017" y="21338"/>
                </a:lnTo>
                <a:lnTo>
                  <a:pt x="33907" y="24384"/>
                </a:lnTo>
                <a:lnTo>
                  <a:pt x="30589" y="24384"/>
                </a:lnTo>
              </a:path>
            </a:pathLst>
          </a:custGeom>
          <a:ln w="6104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7" name="object 937"/>
          <p:cNvSpPr/>
          <p:nvPr/>
        </p:nvSpPr>
        <p:spPr>
          <a:xfrm>
            <a:off x="8354897" y="478222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096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8" name="object 938"/>
          <p:cNvSpPr/>
          <p:nvPr/>
        </p:nvSpPr>
        <p:spPr>
          <a:xfrm>
            <a:off x="8290505" y="4782224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 h="0">
                <a:moveTo>
                  <a:pt x="61281" y="0"/>
                </a:moveTo>
                <a:lnTo>
                  <a:pt x="0" y="0"/>
                </a:lnTo>
              </a:path>
            </a:pathLst>
          </a:custGeom>
          <a:ln w="6096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9" name="object 939"/>
          <p:cNvSpPr/>
          <p:nvPr/>
        </p:nvSpPr>
        <p:spPr>
          <a:xfrm>
            <a:off x="8354897" y="4717960"/>
            <a:ext cx="0" cy="64769"/>
          </a:xfrm>
          <a:custGeom>
            <a:avLst/>
            <a:gdLst/>
            <a:ahLst/>
            <a:cxnLst/>
            <a:rect l="l" t="t" r="r" b="b"/>
            <a:pathLst>
              <a:path w="0" h="64770">
                <a:moveTo>
                  <a:pt x="0" y="64264"/>
                </a:moveTo>
                <a:lnTo>
                  <a:pt x="0" y="0"/>
                </a:lnTo>
              </a:path>
            </a:pathLst>
          </a:custGeom>
          <a:ln w="6123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0" name="object 940"/>
          <p:cNvSpPr/>
          <p:nvPr/>
        </p:nvSpPr>
        <p:spPr>
          <a:xfrm>
            <a:off x="8354897" y="4782224"/>
            <a:ext cx="61594" cy="64769"/>
          </a:xfrm>
          <a:custGeom>
            <a:avLst/>
            <a:gdLst/>
            <a:ahLst/>
            <a:cxnLst/>
            <a:rect l="l" t="t" r="r" b="b"/>
            <a:pathLst>
              <a:path w="61595" h="64770">
                <a:moveTo>
                  <a:pt x="0" y="64522"/>
                </a:moveTo>
                <a:lnTo>
                  <a:pt x="0" y="0"/>
                </a:lnTo>
                <a:lnTo>
                  <a:pt x="61489" y="0"/>
                </a:lnTo>
              </a:path>
            </a:pathLst>
          </a:custGeom>
          <a:ln w="6110">
            <a:solidFill>
              <a:srgbClr val="04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1" name="object 941"/>
          <p:cNvSpPr/>
          <p:nvPr/>
        </p:nvSpPr>
        <p:spPr>
          <a:xfrm>
            <a:off x="7504430" y="5979261"/>
            <a:ext cx="1185291" cy="225552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2" name="object 942"/>
          <p:cNvSpPr/>
          <p:nvPr/>
        </p:nvSpPr>
        <p:spPr>
          <a:xfrm>
            <a:off x="7923148" y="5543587"/>
            <a:ext cx="280225" cy="432841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최동호</dc:creator>
  <dcterms:created xsi:type="dcterms:W3CDTF">2018-09-13T03:02:29Z</dcterms:created>
  <dcterms:modified xsi:type="dcterms:W3CDTF">2018-09-13T03:02:29Z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2018-08-20T00:00:00Z</vt:filetime>
  </property>
  <property fmtid="{D5CDD505-2E9C-101B-9397-08002B2CF9AE}" pid="3" name="Creator">
    <vt:lpwstr>Microsoft® Office Publisher 2007</vt:lpwstr>
  </property>
  <property fmtid="{D5CDD505-2E9C-101B-9397-08002B2CF9AE}" pid="4" name="LastSaved">
    <vt:filetime>2018-09-13T00:00:00Z</vt:filetime>
  </property>
</Properties>
</file>