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4660"/>
  </p:normalViewPr>
  <p:slideViewPr>
    <p:cSldViewPr>
      <p:cViewPr varScale="1">
        <p:scale>
          <a:sx n="110" d="100"/>
          <a:sy n="110" d="100"/>
        </p:scale>
        <p:origin x="-20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pPr/>
              <a:t>2018-11-14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79512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47056" y="1052736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INFRARED BULLET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056" y="1340768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1/3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inch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F23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CMOS </a:t>
            </a:r>
            <a:endParaRPr lang="en-US" altLang="ko-KR" sz="900" dirty="0">
              <a:latin typeface="Asia신명조" pitchFamily="18" charset="-127"/>
              <a:ea typeface="Asia신명조" pitchFamily="18" charset="-127"/>
            </a:endParaRPr>
          </a:p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High Resolution / 0 Lux at IR On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(IR LED 24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pcs) </a:t>
            </a:r>
            <a:endParaRPr lang="da-DK" altLang="ko-KR" sz="900" dirty="0">
              <a:latin typeface="Asia신명조" pitchFamily="18" charset="-127"/>
              <a:ea typeface="Asia신명조" pitchFamily="18" charset="-127"/>
            </a:endParaRPr>
          </a:p>
          <a:p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&amp;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Night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/ DNR (Digital Noise Reduction) / Easy Installation</a:t>
            </a:r>
          </a:p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Fixed Lens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3.6mm</a:t>
            </a:r>
            <a:endParaRPr lang="ko-KR" altLang="en-US" sz="9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056" y="3284984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1560" y="692696"/>
            <a:ext cx="5144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Asia신명조" pitchFamily="18" charset="-127"/>
                <a:ea typeface="Asia신명조" pitchFamily="18" charset="-127"/>
              </a:rPr>
              <a:t>Hybrid </a:t>
            </a:r>
            <a:r>
              <a:rPr lang="en-US" altLang="ko-KR" sz="2000" dirty="0">
                <a:latin typeface="Asia신명조" pitchFamily="18" charset="-127"/>
                <a:ea typeface="Asia신명조" pitchFamily="18" charset="-127"/>
              </a:rPr>
              <a:t>All in One 1080P HD Quality</a:t>
            </a:r>
            <a:endParaRPr lang="ko-KR" altLang="en-US" sz="20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459504"/>
              </p:ext>
            </p:extLst>
          </p:nvPr>
        </p:nvGraphicFramePr>
        <p:xfrm>
          <a:off x="4355976" y="2780928"/>
          <a:ext cx="4296863" cy="3225952"/>
        </p:xfrm>
        <a:graphic>
          <a:graphicData uri="http://schemas.openxmlformats.org/drawingml/2006/table">
            <a:tbl>
              <a:tblPr/>
              <a:tblGrid>
                <a:gridCol w="539306"/>
                <a:gridCol w="539306"/>
                <a:gridCol w="3218251"/>
              </a:tblGrid>
              <a:tr h="20162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항 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촬상 소자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1/3</a:t>
                      </a:r>
                      <a:r>
                        <a:rPr lang="pt-BR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t-B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"  </a:t>
                      </a:r>
                      <a:r>
                        <a:rPr lang="pt-B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F23 </a:t>
                      </a:r>
                      <a:r>
                        <a:rPr lang="pt-B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CMOS </a:t>
                      </a:r>
                      <a:r>
                        <a:rPr lang="pt-B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Sensor+TP3803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수평 해상도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1080P (2.0Mega Pixel)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 화소수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1920(H) X 1080(V)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최저조도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Color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0.1Lux ,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B/W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0.01 at F1.2 &amp; 0.0Lux(IR LEDs</a:t>
                      </a:r>
                      <a:r>
                        <a:rPr 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ON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전자 셔터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1/50(60)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~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100,000sec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S/N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비율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More</a:t>
                      </a:r>
                      <a:r>
                        <a:rPr 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than 72dB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화이트 밸런스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Auto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렌즈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2MP 3.6mm Lens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IR LED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영상 출력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BNC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O.S.D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DNR, UTC,</a:t>
                      </a:r>
                      <a:r>
                        <a:rPr 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BLC,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etc.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16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출력모드선택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AHD / TVI / CVBS / CVI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동작 온도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습도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-10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휴먼모음T"/>
                        </a:rPr>
                        <a:t>℃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to +50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휴먼모음T"/>
                        </a:rPr>
                        <a:t>℃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 Under 90% (Non-condensing)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6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외형 치수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무게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166.0mm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63.5mm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 About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0" name="그림 39" descr="8205dimens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759" y="4077072"/>
            <a:ext cx="3672408" cy="104975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95982"/>
            <a:ext cx="3353268" cy="195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2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154</Words>
  <Application>Microsoft Office PowerPoint</Application>
  <PresentationFormat>화면 슬라이드 쇼(4:3)</PresentationFormat>
  <Paragraphs>46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Windows 사용자</cp:lastModifiedBy>
  <cp:revision>43</cp:revision>
  <dcterms:created xsi:type="dcterms:W3CDTF">2016-02-23T04:54:37Z</dcterms:created>
  <dcterms:modified xsi:type="dcterms:W3CDTF">2018-11-14T08:55:15Z</dcterms:modified>
</cp:coreProperties>
</file>