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6858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2892" y="-72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12597-4D03-4809-A03C-385FF7B33992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457450" y="1241425"/>
            <a:ext cx="18827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61E42-1E23-4DBD-9FAA-00992CAB9E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22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457450" y="1241425"/>
            <a:ext cx="188277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61E42-1E23-4DBD-9FAA-00992CAB9E0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199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870" y="1219201"/>
            <a:ext cx="4500563" cy="5283202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869" y="6833544"/>
            <a:ext cx="3600450" cy="3461925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628257" y="15054"/>
            <a:ext cx="2143125" cy="67733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435846" y="162750"/>
            <a:ext cx="3420368" cy="108100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070152" y="406400"/>
            <a:ext cx="2786063" cy="88053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126409" y="57386"/>
            <a:ext cx="2729806" cy="862753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4413052" y="1083736"/>
            <a:ext cx="2443162" cy="772159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15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2357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69" y="3567289"/>
            <a:ext cx="4800601" cy="4056178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0" y="7992533"/>
            <a:ext cx="4800600" cy="2664178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765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870" y="1219203"/>
            <a:ext cx="2777431" cy="6427141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67075" y="1219202"/>
            <a:ext cx="2775644" cy="6427140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22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6796" y="1219200"/>
            <a:ext cx="2615505" cy="1024466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870" y="2258718"/>
            <a:ext cx="2777431" cy="5387623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9475" y="1219200"/>
            <a:ext cx="2624138" cy="1024466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66182" y="2243666"/>
            <a:ext cx="2772668" cy="5387623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479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96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663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5319" y="1219200"/>
            <a:ext cx="2057400" cy="24384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869" y="1219200"/>
            <a:ext cx="3343276" cy="9437511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5319" y="3928532"/>
            <a:ext cx="2057400" cy="371780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17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6582" y="2573867"/>
            <a:ext cx="3386138" cy="2032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319" y="1625600"/>
            <a:ext cx="1845548" cy="8128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56583" y="4937009"/>
            <a:ext cx="3387031" cy="3642548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1243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85762" y="948267"/>
            <a:ext cx="6085582" cy="5554133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14351" y="6833541"/>
            <a:ext cx="4671118" cy="8128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34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70" y="1219200"/>
            <a:ext cx="5657850" cy="48768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7315200"/>
            <a:ext cx="4801493" cy="3341511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6634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44" y="1219200"/>
            <a:ext cx="5143501" cy="48768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3494" y="6096000"/>
            <a:ext cx="4800600" cy="677333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0" y="7646344"/>
            <a:ext cx="4800600" cy="299531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99144" y="1443950"/>
            <a:ext cx="342900" cy="103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85544" y="4921957"/>
            <a:ext cx="342900" cy="103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2823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69" y="6096000"/>
            <a:ext cx="4800600" cy="30176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9125300"/>
            <a:ext cx="4801494" cy="15296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019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45" y="1219200"/>
            <a:ext cx="5143500" cy="48768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4869" y="6984061"/>
            <a:ext cx="4800601" cy="186642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8850489"/>
            <a:ext cx="4800601" cy="180622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99144" y="1443950"/>
            <a:ext cx="342900" cy="103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85544" y="4921957"/>
            <a:ext cx="342900" cy="103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9735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70" y="1219200"/>
            <a:ext cx="5657850" cy="4876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4869" y="6984062"/>
            <a:ext cx="4800600" cy="149013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8474193"/>
            <a:ext cx="4800601" cy="21825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82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961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85432" y="1219200"/>
            <a:ext cx="1157288" cy="81280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5763" y="1219200"/>
            <a:ext cx="4400550" cy="9437511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664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178921" y="5268150"/>
            <a:ext cx="1677295" cy="5704652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4869" y="7977480"/>
            <a:ext cx="4800600" cy="267923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1219203"/>
            <a:ext cx="4800600" cy="6427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71233" y="10972803"/>
            <a:ext cx="900113" cy="64911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870" y="10972803"/>
            <a:ext cx="4243388" cy="64911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29301" y="9917291"/>
            <a:ext cx="642513" cy="11909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9436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xmlns="" id="{C99AE3EA-ABEF-4834-83D0-5075B163D06B}"/>
              </a:ext>
            </a:extLst>
          </p:cNvPr>
          <p:cNvGrpSpPr/>
          <p:nvPr/>
        </p:nvGrpSpPr>
        <p:grpSpPr>
          <a:xfrm>
            <a:off x="914400" y="1028426"/>
            <a:ext cx="2318918" cy="2012180"/>
            <a:chOff x="0" y="0"/>
            <a:chExt cx="2289887" cy="1771650"/>
          </a:xfrm>
        </p:grpSpPr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xmlns="" id="{EA158BFE-AA4D-4972-B712-16A943581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289887" cy="1771650"/>
            </a:xfrm>
            <a:prstGeom prst="rect">
              <a:avLst/>
            </a:prstGeom>
          </p:spPr>
        </p:pic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xmlns="" id="{52260A85-FEF0-41A6-951E-809B7D9D8F63}"/>
                </a:ext>
              </a:extLst>
            </p:cNvPr>
            <p:cNvSpPr/>
            <p:nvPr/>
          </p:nvSpPr>
          <p:spPr>
            <a:xfrm>
              <a:off x="752476" y="542925"/>
              <a:ext cx="314325" cy="180976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ko-KR" altLang="en-US" sz="1100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44E55F7C-7CC4-41F0-891F-786D203FF45A}"/>
              </a:ext>
            </a:extLst>
          </p:cNvPr>
          <p:cNvSpPr/>
          <p:nvPr/>
        </p:nvSpPr>
        <p:spPr>
          <a:xfrm>
            <a:off x="294629" y="3188072"/>
            <a:ext cx="6287055" cy="8127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xmlns="" id="{63B85F33-DBD1-4E82-BA84-49AFC1657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4491" y="974316"/>
            <a:ext cx="2313884" cy="2044876"/>
          </a:xfrm>
          <a:prstGeom prst="rect">
            <a:avLst/>
          </a:prstGeom>
        </p:spPr>
      </p:pic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xmlns="" id="{679BCD70-8417-4100-B908-48872F1F7E88}"/>
              </a:ext>
            </a:extLst>
          </p:cNvPr>
          <p:cNvSpPr/>
          <p:nvPr/>
        </p:nvSpPr>
        <p:spPr>
          <a:xfrm>
            <a:off x="619125" y="222991"/>
            <a:ext cx="5874493" cy="72363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TVI 5MP </a:t>
            </a:r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PIR CAMERA</a:t>
            </a:r>
            <a:endParaRPr lang="ko-KR" alt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xmlns="" id="{90144031-624A-4654-98BB-BCAD6E921CD8}"/>
              </a:ext>
            </a:extLst>
          </p:cNvPr>
          <p:cNvSpPr/>
          <p:nvPr/>
        </p:nvSpPr>
        <p:spPr>
          <a:xfrm>
            <a:off x="371475" y="3511956"/>
            <a:ext cx="6357967" cy="723632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MODEL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        </a:t>
            </a:r>
            <a:r>
              <a:rPr lang="en-US" altLang="ko-KR" sz="12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</a:t>
            </a:r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IQ-A258FCG-36P</a:t>
            </a:r>
            <a:endParaRPr lang="ko-KR" altLang="en-US" sz="12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xmlns="" id="{86F0F70F-8CC7-48DB-BD9C-F6038B958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43849"/>
              </p:ext>
            </p:extLst>
          </p:nvPr>
        </p:nvGraphicFramePr>
        <p:xfrm>
          <a:off x="218429" y="4558347"/>
          <a:ext cx="6434811" cy="6881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4937">
                  <a:extLst>
                    <a:ext uri="{9D8B030D-6E8A-4147-A177-3AD203B41FA5}">
                      <a16:colId xmlns:a16="http://schemas.microsoft.com/office/drawing/2014/main" xmlns="" val="1318985940"/>
                    </a:ext>
                  </a:extLst>
                </a:gridCol>
                <a:gridCol w="2144937">
                  <a:extLst>
                    <a:ext uri="{9D8B030D-6E8A-4147-A177-3AD203B41FA5}">
                      <a16:colId xmlns:a16="http://schemas.microsoft.com/office/drawing/2014/main" xmlns="" val="4039083784"/>
                    </a:ext>
                  </a:extLst>
                </a:gridCol>
                <a:gridCol w="2144937">
                  <a:extLst>
                    <a:ext uri="{9D8B030D-6E8A-4147-A177-3AD203B41FA5}">
                      <a16:colId xmlns:a16="http://schemas.microsoft.com/office/drawing/2014/main" xmlns="" val="3257622746"/>
                    </a:ext>
                  </a:extLst>
                </a:gridCol>
              </a:tblGrid>
              <a:tr h="48992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Image Sensor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solidFill>
                            <a:schemeClr val="bg1"/>
                          </a:solidFill>
                        </a:rPr>
                        <a:t>5.0MP 1/2.7”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127129703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Effective Pixel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pt-BR" altLang="ko-KR" sz="1800" b="1" dirty="0"/>
                        <a:t>2592 (H) x 1944 (V)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6371070"/>
                  </a:ext>
                </a:extLst>
              </a:tr>
              <a:tr h="5317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Video Frame Rate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/>
                        <a:t>20fps(NTSC), </a:t>
                      </a:r>
                      <a:r>
                        <a:rPr lang="en-US" altLang="ko-KR" sz="1800" b="1" baseline="0" dirty="0" smtClean="0"/>
                        <a:t> </a:t>
                      </a:r>
                      <a:r>
                        <a:rPr lang="en-US" altLang="ko-KR" sz="1800" b="1" dirty="0" smtClean="0"/>
                        <a:t>20fps </a:t>
                      </a:r>
                      <a:r>
                        <a:rPr lang="en-US" altLang="ko-KR" sz="1800" b="1" dirty="0"/>
                        <a:t>(PAL)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316325167"/>
                  </a:ext>
                </a:extLst>
              </a:tr>
              <a:tr h="68527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Noise Reduction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2DNR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4607062"/>
                  </a:ext>
                </a:extLst>
              </a:tr>
              <a:tr h="53772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Lens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3.6mm Fixed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874053527"/>
                  </a:ext>
                </a:extLst>
              </a:tr>
              <a:tr h="48992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Video Output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1channel BNC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0117994"/>
                  </a:ext>
                </a:extLst>
              </a:tr>
              <a:tr h="48992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Day/Night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IR cut filter with auto switch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6363826"/>
                  </a:ext>
                </a:extLst>
              </a:tr>
              <a:tr h="48992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IR Range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10m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745601807"/>
                  </a:ext>
                </a:extLst>
              </a:tr>
              <a:tr h="48992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Power Supply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DC12V±10%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9460375"/>
                  </a:ext>
                </a:extLst>
              </a:tr>
              <a:tr h="7940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Power Consumption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Max 4.2W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6229836"/>
                  </a:ext>
                </a:extLst>
              </a:tr>
              <a:tr h="88062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Working Environment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-10°C~+55°C/ Less than 95%RH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9524779"/>
                  </a:ext>
                </a:extLst>
              </a:tr>
              <a:tr h="487781">
                <a:tc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141063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4039465"/>
      </p:ext>
    </p:extLst>
  </p:cSld>
  <p:clrMapOvr>
    <a:masterClrMapping/>
  </p:clrMapOvr>
</p:sld>
</file>

<file path=ppt/theme/theme1.xml><?xml version="1.0" encoding="utf-8"?>
<a:theme xmlns:a="http://schemas.openxmlformats.org/drawingml/2006/main" name="슬라이스">
  <a:themeElements>
    <a:clrScheme name="슬라이스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슬라이스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슬라이스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212</TotalTime>
  <Words>70</Words>
  <Application>Microsoft Office PowerPoint</Application>
  <PresentationFormat>사용자 지정</PresentationFormat>
  <Paragraphs>25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슬라이스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희경</dc:creator>
  <cp:lastModifiedBy>Windows 사용자</cp:lastModifiedBy>
  <cp:revision>18</cp:revision>
  <dcterms:created xsi:type="dcterms:W3CDTF">2018-11-29T07:07:15Z</dcterms:created>
  <dcterms:modified xsi:type="dcterms:W3CDTF">2019-03-18T08:21:59Z</dcterms:modified>
</cp:coreProperties>
</file>