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12192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2892" y="-72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12597-4D03-4809-A03C-385FF7B33992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457450" y="1241425"/>
            <a:ext cx="18827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61E42-1E23-4DBD-9FAA-00992CAB9E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226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457450" y="1241425"/>
            <a:ext cx="1882775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61E42-1E23-4DBD-9FAA-00992CAB9E00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1199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870" y="1219201"/>
            <a:ext cx="4500563" cy="5283202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869" y="6833544"/>
            <a:ext cx="3600450" cy="3461925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628257" y="15054"/>
            <a:ext cx="2143125" cy="677333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435846" y="162750"/>
            <a:ext cx="3420368" cy="108100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4070152" y="406400"/>
            <a:ext cx="2786063" cy="880533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4126409" y="57386"/>
            <a:ext cx="2729806" cy="862753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4413052" y="1083736"/>
            <a:ext cx="2443162" cy="772159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155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2357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869" y="3567289"/>
            <a:ext cx="4800601" cy="4056178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0" y="7992533"/>
            <a:ext cx="4800600" cy="2664178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7659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870" y="1219203"/>
            <a:ext cx="2777431" cy="6427141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67075" y="1219202"/>
            <a:ext cx="2775644" cy="6427140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122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6796" y="1219200"/>
            <a:ext cx="2615505" cy="1024466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870" y="2258718"/>
            <a:ext cx="2777431" cy="5387623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9475" y="1219200"/>
            <a:ext cx="2624138" cy="1024466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66182" y="2243666"/>
            <a:ext cx="2772668" cy="5387623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479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3965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663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5319" y="1219200"/>
            <a:ext cx="2057400" cy="24384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869" y="1219200"/>
            <a:ext cx="3343276" cy="9437511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5319" y="3928532"/>
            <a:ext cx="2057400" cy="371780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17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6582" y="2573867"/>
            <a:ext cx="3386138" cy="2032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319" y="1625600"/>
            <a:ext cx="1845548" cy="8128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56583" y="4937009"/>
            <a:ext cx="3387031" cy="3642548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1243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85762" y="948267"/>
            <a:ext cx="6085582" cy="5554133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14351" y="6833541"/>
            <a:ext cx="4671118" cy="8128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734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870" y="1219200"/>
            <a:ext cx="5657850" cy="48768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69" y="7315200"/>
            <a:ext cx="4801493" cy="3341511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6634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044" y="1219200"/>
            <a:ext cx="5143501" cy="48768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3494" y="6096000"/>
            <a:ext cx="4800600" cy="677333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0" y="7646344"/>
            <a:ext cx="4800600" cy="2995316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99144" y="1443950"/>
            <a:ext cx="342900" cy="1039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85544" y="4921957"/>
            <a:ext cx="342900" cy="1039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2823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869" y="6096000"/>
            <a:ext cx="4800600" cy="30176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69" y="9125300"/>
            <a:ext cx="4801494" cy="15296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019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045" y="1219200"/>
            <a:ext cx="5143500" cy="48768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84869" y="6984061"/>
            <a:ext cx="4800601" cy="186642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69" y="8850489"/>
            <a:ext cx="4800601" cy="1806222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99144" y="1443950"/>
            <a:ext cx="342900" cy="1039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85544" y="4921957"/>
            <a:ext cx="342900" cy="1039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9735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870" y="1219200"/>
            <a:ext cx="5657850" cy="4876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84869" y="6984062"/>
            <a:ext cx="4800600" cy="149013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69" y="8474193"/>
            <a:ext cx="4800601" cy="21825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2824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961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85432" y="1219200"/>
            <a:ext cx="1157288" cy="81280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5763" y="1219200"/>
            <a:ext cx="4400550" cy="9437511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6644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4000">
              <a:schemeClr val="tx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178921" y="5268150"/>
            <a:ext cx="1677295" cy="5704652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4869" y="7977480"/>
            <a:ext cx="4800600" cy="267923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69" y="1219203"/>
            <a:ext cx="4800600" cy="6427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71233" y="10972803"/>
            <a:ext cx="900113" cy="64911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1C38864-5777-4F23-952B-94D02D3209C5}" type="datetimeFigureOut">
              <a:rPr lang="ko-KR" altLang="en-US" smtClean="0"/>
              <a:t>2019-01-31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870" y="10972803"/>
            <a:ext cx="4243388" cy="64911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29301" y="9917291"/>
            <a:ext cx="642513" cy="11909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9436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44E55F7C-7CC4-41F0-891F-786D203FF45A}"/>
              </a:ext>
            </a:extLst>
          </p:cNvPr>
          <p:cNvSpPr/>
          <p:nvPr/>
        </p:nvSpPr>
        <p:spPr>
          <a:xfrm>
            <a:off x="294628" y="3188072"/>
            <a:ext cx="6162417" cy="8127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xmlns="" id="{2AC33713-EEBD-4837-826C-767ABFAF5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164" y="1242154"/>
            <a:ext cx="2973881" cy="1716832"/>
          </a:xfrm>
          <a:prstGeom prst="rect">
            <a:avLst/>
          </a:prstGeom>
        </p:spPr>
      </p:pic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xmlns="" id="{CDDCDABC-CFCA-4A51-A70E-D87C08638C11}"/>
              </a:ext>
            </a:extLst>
          </p:cNvPr>
          <p:cNvSpPr/>
          <p:nvPr/>
        </p:nvSpPr>
        <p:spPr>
          <a:xfrm>
            <a:off x="226316" y="214339"/>
            <a:ext cx="6028983" cy="72363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TVI 2MP BULLET CAMERA</a:t>
            </a:r>
            <a:endParaRPr lang="ko-KR" alt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xmlns="" id="{8CDF73D4-FE25-4A7D-BC26-4E66601AA395}"/>
              </a:ext>
            </a:extLst>
          </p:cNvPr>
          <p:cNvSpPr/>
          <p:nvPr/>
        </p:nvSpPr>
        <p:spPr>
          <a:xfrm>
            <a:off x="226315" y="3521789"/>
            <a:ext cx="6513698" cy="723632"/>
          </a:xfrm>
          <a:prstGeom prst="roundRect">
            <a:avLst/>
          </a:prstGeom>
          <a:solidFill>
            <a:schemeClr val="accent1">
              <a:lumMod val="60000"/>
              <a:lumOff val="4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2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MODEL</a:t>
            </a:r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           </a:t>
            </a:r>
            <a:r>
              <a:rPr lang="en-US" altLang="ko-KR" sz="12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IQ-A228NN-36W                    IQ-A228NA-2812   </a:t>
            </a:r>
            <a:endParaRPr lang="ko-KR" altLang="en-US" sz="12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42" name="표 41">
            <a:extLst>
              <a:ext uri="{FF2B5EF4-FFF2-40B4-BE49-F238E27FC236}">
                <a16:creationId xmlns:a16="http://schemas.microsoft.com/office/drawing/2014/main" xmlns="" id="{51FB56F3-7537-4A7E-8F5A-60FCCE6BBF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449525"/>
              </p:ext>
            </p:extLst>
          </p:nvPr>
        </p:nvGraphicFramePr>
        <p:xfrm>
          <a:off x="250896" y="4430031"/>
          <a:ext cx="6336717" cy="7381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8904">
                  <a:extLst>
                    <a:ext uri="{9D8B030D-6E8A-4147-A177-3AD203B41FA5}">
                      <a16:colId xmlns:a16="http://schemas.microsoft.com/office/drawing/2014/main" xmlns="" val="1318985940"/>
                    </a:ext>
                  </a:extLst>
                </a:gridCol>
                <a:gridCol w="2265574">
                  <a:extLst>
                    <a:ext uri="{9D8B030D-6E8A-4147-A177-3AD203B41FA5}">
                      <a16:colId xmlns:a16="http://schemas.microsoft.com/office/drawing/2014/main" xmlns="" val="4039083784"/>
                    </a:ext>
                  </a:extLst>
                </a:gridCol>
                <a:gridCol w="2112239">
                  <a:extLst>
                    <a:ext uri="{9D8B030D-6E8A-4147-A177-3AD203B41FA5}">
                      <a16:colId xmlns:a16="http://schemas.microsoft.com/office/drawing/2014/main" xmlns="" val="3257622746"/>
                    </a:ext>
                  </a:extLst>
                </a:gridCol>
              </a:tblGrid>
              <a:tr h="51596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Image Sensor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2.0MP ½.7”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27129703"/>
                  </a:ext>
                </a:extLst>
              </a:tr>
              <a:tr h="51596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Effective Pixel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1920 * 1080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371070"/>
                  </a:ext>
                </a:extLst>
              </a:tr>
              <a:tr h="538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Video Frame Rate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30FPS(NTSC), 25FPS(PAL)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16325167"/>
                  </a:ext>
                </a:extLst>
              </a:tr>
              <a:tr h="538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Noise Reduction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2DNR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4607062"/>
                  </a:ext>
                </a:extLst>
              </a:tr>
              <a:tr h="8399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Lens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3.6mm Fixed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2.8~12mm Varifocal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874053527"/>
                  </a:ext>
                </a:extLst>
              </a:tr>
              <a:tr h="51596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Video Output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1channel BNC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20117994"/>
                  </a:ext>
                </a:extLst>
              </a:tr>
              <a:tr h="51596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Day/Night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IR cut filter with auto switch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6363826"/>
                  </a:ext>
                </a:extLst>
              </a:tr>
              <a:tr h="51596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IR Range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10m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35m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745601807"/>
                  </a:ext>
                </a:extLst>
              </a:tr>
              <a:tr h="51596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Power Supply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DC12V±10%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9460375"/>
                  </a:ext>
                </a:extLst>
              </a:tr>
              <a:tr h="8399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Power Consumption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Max 4.2W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26229836"/>
                  </a:ext>
                </a:extLst>
              </a:tr>
              <a:tr h="8399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Working Environment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-10°C~+55°C/ Less than 95%RH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9524779"/>
                  </a:ext>
                </a:extLst>
              </a:tr>
              <a:tr h="515962">
                <a:tc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141063119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1" t="17139" r="8949" b="20499"/>
          <a:stretch/>
        </p:blipFill>
        <p:spPr>
          <a:xfrm>
            <a:off x="209382" y="972000"/>
            <a:ext cx="3060000" cy="21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975997"/>
      </p:ext>
    </p:extLst>
  </p:cSld>
  <p:clrMapOvr>
    <a:masterClrMapping/>
  </p:clrMapOvr>
</p:sld>
</file>

<file path=ppt/theme/theme1.xml><?xml version="1.0" encoding="utf-8"?>
<a:theme xmlns:a="http://schemas.openxmlformats.org/drawingml/2006/main" name="슬라이스">
  <a:themeElements>
    <a:clrScheme name="슬라이스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슬라이스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슬라이스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200</TotalTime>
  <Words>67</Words>
  <Application>Microsoft Office PowerPoint</Application>
  <PresentationFormat>사용자 지정</PresentationFormat>
  <Paragraphs>27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슬라이스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 희경</dc:creator>
  <cp:lastModifiedBy>Windows 사용자</cp:lastModifiedBy>
  <cp:revision>18</cp:revision>
  <dcterms:created xsi:type="dcterms:W3CDTF">2018-11-29T07:07:15Z</dcterms:created>
  <dcterms:modified xsi:type="dcterms:W3CDTF">2019-01-31T04:24:07Z</dcterms:modified>
</cp:coreProperties>
</file>