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1" d="100"/>
          <a:sy n="111" d="100"/>
        </p:scale>
        <p:origin x="1344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2017-05-08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EX-SDI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4CH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EX-SDI  Full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HD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 QHD DVR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QHD(4Mega)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409035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IQ-EX04R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4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EX-SDI, HD-SDI, 960H, IP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HDMI, 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1440p@60FPS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@120FPS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720p@120FPS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미지원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1EA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254(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220(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43(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1.2kg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12V/2A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607278"/>
            <a:ext cx="2592288" cy="1728192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15588</TotalTime>
  <Words>235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1109</cp:revision>
  <cp:lastPrinted>2014-10-12T23:56:54Z</cp:lastPrinted>
  <dcterms:created xsi:type="dcterms:W3CDTF">2011-07-06T01:51:59Z</dcterms:created>
  <dcterms:modified xsi:type="dcterms:W3CDTF">2017-05-08T07:00:07Z</dcterms:modified>
</cp:coreProperties>
</file>