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7" r:id="rId2"/>
  </p:sldIdLst>
  <p:sldSz cx="9906000" cy="6858000" type="A4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92">
          <p15:clr>
            <a:srgbClr val="A4A3A4"/>
          </p15:clr>
        </p15:guide>
        <p15:guide id="2" pos="2077">
          <p15:clr>
            <a:srgbClr val="A4A3A4"/>
          </p15:clr>
        </p15:guide>
        <p15:guide id="3" pos="5116">
          <p15:clr>
            <a:srgbClr val="A4A3A4"/>
          </p15:clr>
        </p15:guide>
        <p15:guide id="4" pos="1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CC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768" autoAdjust="0"/>
    <p:restoredTop sz="99855" autoAdjust="0"/>
  </p:normalViewPr>
  <p:slideViewPr>
    <p:cSldViewPr>
      <p:cViewPr varScale="1">
        <p:scale>
          <a:sx n="115" d="100"/>
          <a:sy n="115" d="100"/>
        </p:scale>
        <p:origin x="1932" y="108"/>
      </p:cViewPr>
      <p:guideLst>
        <p:guide orient="horz" pos="4292"/>
        <p:guide pos="2077"/>
        <p:guide pos="5116"/>
        <p:guide pos="1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0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082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35324C1-5A4D-4747-9021-A33C06F99453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403" y="4720908"/>
            <a:ext cx="5446396" cy="4472940"/>
          </a:xfrm>
          <a:prstGeom prst="rect">
            <a:avLst/>
          </a:prstGeom>
        </p:spPr>
        <p:txBody>
          <a:bodyPr vert="horz" lIns="91559" tIns="45779" rIns="91559" bIns="45779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082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1D78018-8226-4C10-A1EA-6E1A6BEAD2F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46613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CF5B6-8D8C-4669-A523-4418B0AC85D9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11B51-F914-47B9-AA06-6CB01C6763F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6574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4E262-CD49-4D9C-BFA6-4B532C453F0D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F229E-66AD-4706-993B-7C8DF364EA5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6271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23EE2-E3CA-449D-B0A2-674C43752325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86161-DAF4-4A0E-85CB-647DA405A0E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3708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A6BDC-A0BA-49D5-8732-2E77EBD723BB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16F26-C8F6-489C-853E-B3F7BC25F1D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265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057F-CC50-4C61-8938-7B281682EEF6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D049D-97E5-44FA-BE35-5D972B66EA2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887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20AF9-BF12-4B86-9634-F2DEE3ECD54D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F5B77-5A63-4EA8-8C8D-5E65EB464E3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105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F58E7-4DC0-4567-B199-3567A766C63F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17146-4D20-45CD-AB82-64B1579C130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0829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5D85F-AC68-4FE7-9F0F-32EB03A671FE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9C2A5-C0FA-4B7B-B5E9-FFACDF30314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189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3609B-F45C-4B35-AE8C-DCAB3FD32B8B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01FCF-0399-461C-9C12-43F0B87720C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4397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6CDD5-1ADA-4FDE-A970-35BC771D500F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474E4-1EC4-4AFE-AF1B-20F8D0EC8FF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391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8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B016-82B6-4B44-8FEE-C7344525BCC6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FCC13-3D12-43C0-96B6-E435FFDB82D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139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69D5BE2-8C87-4635-8FB1-FF4332FADA86}" type="datetimeFigureOut">
              <a:rPr lang="ko-KR" altLang="en-US"/>
              <a:pPr>
                <a:defRPr/>
              </a:pPr>
              <a:t>2017-04-13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F9CE940-8741-4679-8362-8C1AD0A7B5B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7" name="직사각형 32"/>
          <p:cNvSpPr>
            <a:spLocks noChangeArrowheads="1"/>
          </p:cNvSpPr>
          <p:nvPr/>
        </p:nvSpPr>
        <p:spPr bwMode="auto">
          <a:xfrm>
            <a:off x="254000" y="917575"/>
            <a:ext cx="9361488" cy="46038"/>
          </a:xfrm>
          <a:prstGeom prst="rect">
            <a:avLst/>
          </a:prstGeom>
          <a:solidFill>
            <a:srgbClr val="EB1B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kumimoji="0" lang="ko-KR" altLang="en-US" sz="2400" b="1">
              <a:solidFill>
                <a:srgbClr val="EB1B24"/>
              </a:solidFill>
              <a:ea typeface="맑은 고딕" pitchFamily="50" charset="-127"/>
            </a:endParaRPr>
          </a:p>
        </p:txBody>
      </p:sp>
      <p:grpSp>
        <p:nvGrpSpPr>
          <p:cNvPr id="8" name="그룹 37"/>
          <p:cNvGrpSpPr>
            <a:grpSpLocks/>
          </p:cNvGrpSpPr>
          <p:nvPr/>
        </p:nvGrpSpPr>
        <p:grpSpPr bwMode="auto">
          <a:xfrm>
            <a:off x="285750" y="650875"/>
            <a:ext cx="257175" cy="104775"/>
            <a:chOff x="335781" y="1028564"/>
            <a:chExt cx="257287" cy="104887"/>
          </a:xfrm>
        </p:grpSpPr>
        <p:sp>
          <p:nvSpPr>
            <p:cNvPr id="9" name="직사각형 39"/>
            <p:cNvSpPr>
              <a:spLocks noChangeArrowheads="1"/>
            </p:cNvSpPr>
            <p:nvPr/>
          </p:nvSpPr>
          <p:spPr bwMode="auto">
            <a:xfrm>
              <a:off x="335781" y="1028564"/>
              <a:ext cx="104887" cy="104887"/>
            </a:xfrm>
            <a:prstGeom prst="rect">
              <a:avLst/>
            </a:prstGeom>
            <a:solidFill>
              <a:srgbClr val="EB1B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endParaRPr kumimoji="0" lang="ko-KR" altLang="en-US" sz="2400" b="1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488247" y="1028564"/>
              <a:ext cx="104821" cy="10488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sz="2400" b="1" kern="1200">
                  <a:solidFill>
                    <a:srgbClr val="000000"/>
                  </a:solidFill>
                  <a:latin typeface="HY동녘M" pitchFamily="18" charset="-127"/>
                  <a:ea typeface="HY동녘M" pitchFamily="18" charset="-127"/>
                  <a:cs typeface="+mn-cs"/>
                </a:defRPr>
              </a:lvl9pPr>
            </a:lstStyle>
            <a:p>
              <a:pPr>
                <a:defRPr/>
              </a:pPr>
              <a:endParaRPr kumimoji="0" lang="ko-KR" altLang="en-US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557213" y="549275"/>
            <a:ext cx="50438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5pPr>
            <a:lvl6pPr marL="22860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6pPr>
            <a:lvl7pPr marL="27432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7pPr>
            <a:lvl8pPr marL="32004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8pPr>
            <a:lvl9pPr marL="3657600" algn="l" defTabSz="914400" rtl="0" eaLnBrk="1" latinLnBrk="1" hangingPunct="1">
              <a:defRPr sz="2400" b="1" kern="1200">
                <a:solidFill>
                  <a:srgbClr val="000000"/>
                </a:solidFill>
                <a:latin typeface="HY동녘M" pitchFamily="18" charset="-127"/>
                <a:ea typeface="HY동녘M" pitchFamily="18" charset="-127"/>
                <a:cs typeface="+mn-cs"/>
              </a:defRPr>
            </a:lvl9pPr>
          </a:lstStyle>
          <a:p>
            <a:pPr algn="l">
              <a:defRPr/>
            </a:pPr>
            <a:r>
              <a:rPr kumimoji="0" lang="en-US" altLang="ko-KR" sz="1400" b="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l  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DVR  QHD </a:t>
            </a:r>
            <a:r>
              <a:rPr kumimoji="0"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올인원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16CH(4K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출력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1600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Rectangle 21"/>
          <p:cNvSpPr>
            <a:spLocks noChangeArrowheads="1"/>
          </p:cNvSpPr>
          <p:nvPr/>
        </p:nvSpPr>
        <p:spPr bwMode="auto">
          <a:xfrm>
            <a:off x="254000" y="917575"/>
            <a:ext cx="9361488" cy="5559425"/>
          </a:xfrm>
          <a:prstGeom prst="rect">
            <a:avLst/>
          </a:prstGeom>
          <a:noFill/>
          <a:ln w="12700" algn="ctr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kumimoji="0" lang="ko-KR" altLang="en-US" sz="2400" b="1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640807" y="594067"/>
            <a:ext cx="40783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※ 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제품 형태 및 색상은 제조사 사정에 의해 일부 변경될 수 있습니다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.</a:t>
            </a:r>
            <a:endParaRPr lang="ko-KR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4000" y="4142095"/>
            <a:ext cx="4266952" cy="295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en-US" sz="13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■ 제품개요 및 주요특징</a:t>
            </a:r>
            <a:endParaRPr lang="en-US" altLang="ko-KR" sz="13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44488" y="4509120"/>
            <a:ext cx="4266952" cy="184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16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채널 </a:t>
            </a:r>
            <a:r>
              <a:rPr lang="ko-KR" altLang="en-US" sz="900" b="1" dirty="0" err="1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아나로그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 Full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HD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/ QHD DVR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•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QHD(4Mega)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카메라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/ 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4K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모니터 지원</a:t>
            </a:r>
            <a:endParaRPr lang="en-US" altLang="ko-KR" sz="900" b="1" dirty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포트가 지정되어 있지 않은 전 채널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자동인식</a:t>
            </a:r>
            <a:endParaRPr lang="en-US" altLang="ko-KR" sz="9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헬스 </a:t>
            </a:r>
            <a:r>
              <a:rPr lang="ko-KR" altLang="en-US" sz="900" b="1" dirty="0" err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체킹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지원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(FAN speed &amp; failure checking, Recording integrity &amp; </a:t>
            </a:r>
            <a:endParaRPr lang="en-US" altLang="ko-KR" sz="900" b="1" dirty="0" smtClean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  <a:sym typeface="Wingdings" pitchFamily="2" charset="2"/>
            </a:endParaRP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                           HDD S.M.A.R.T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, etc..)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Push </a:t>
            </a:r>
            <a:r>
              <a:rPr lang="ko-KR" altLang="en-US" sz="900" b="1" dirty="0" err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알람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지원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(iOS and Android)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파노라마 </a:t>
            </a:r>
            <a:r>
              <a:rPr lang="ko-KR" altLang="en-US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검색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지원</a:t>
            </a:r>
          </a:p>
          <a:p>
            <a:pPr marL="609600" indent="-609600">
              <a:lnSpc>
                <a:spcPct val="110000"/>
              </a:lnSpc>
              <a:spcBef>
                <a:spcPts val="600"/>
              </a:spcBef>
            </a:pPr>
            <a:r>
              <a:rPr lang="ko-KR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•</a:t>
            </a:r>
            <a:r>
              <a:rPr lang="en-US" altLang="ko-KR" sz="900" b="1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모바일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/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인터넷 설치가 간편한 </a:t>
            </a:r>
            <a:r>
              <a:rPr lang="en-US" altLang="ko-KR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P2P </a:t>
            </a:r>
            <a:r>
              <a:rPr lang="ko-KR" altLang="en-US" sz="900" b="1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  <a:sym typeface="Wingdings" pitchFamily="2" charset="2"/>
              </a:rPr>
              <a:t>기능 지원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450182"/>
              </p:ext>
            </p:extLst>
          </p:nvPr>
        </p:nvGraphicFramePr>
        <p:xfrm>
          <a:off x="4430713" y="980728"/>
          <a:ext cx="5130799" cy="546983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406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4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5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300" b="1" dirty="0" smtClean="0">
                          <a:latin typeface="+mn-ea"/>
                          <a:ea typeface="+mn-ea"/>
                          <a:cs typeface="Arial" pitchFamily="34" charset="0"/>
                        </a:rPr>
                        <a:t>구분</a:t>
                      </a:r>
                      <a:endParaRPr lang="ko-KR" altLang="en-US" sz="1300" b="1" dirty="0"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300" b="1" dirty="0" smtClean="0">
                          <a:latin typeface="+mn-ea"/>
                          <a:ea typeface="+mn-ea"/>
                          <a:cs typeface="Arial" pitchFamily="34" charset="0"/>
                        </a:rPr>
                        <a:t>IQ-TV16HK</a:t>
                      </a:r>
                      <a:endParaRPr lang="ko-KR" altLang="en-US" sz="1300" b="1" dirty="0"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비디오 입력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16 BNC /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AHD, TVI, CVI, 960H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모니터 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HDMI(4K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출력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),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VGA,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SPOT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8770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녹화 속도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초당 이미지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1440p@120FPS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1080p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@240FPS</a:t>
                      </a:r>
                      <a:endParaRPr lang="en-US" altLang="ko-KR" sz="12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720p/960H/D1@480FPS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331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클라이언트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CMS /RMS / Web / MAC OSX / Android / </a:t>
                      </a:r>
                      <a:r>
                        <a:rPr lang="en-US" altLang="ko-KR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Ios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백업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USB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Device, Remote via Network, AVI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지원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알람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 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NONE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PTZ&amp;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키보드 연결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RS-485 PORT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오디오 입출력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 RCA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입력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 1 RCA, HDMI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출력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네트워크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DHCP, DDNS, P2P, </a:t>
                      </a:r>
                      <a:r>
                        <a:rPr lang="en-US" altLang="ko-KR" sz="12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uPNP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, HTTP, NTP, SNMP, SMTP, Push Notification(iOS/Android)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저장 장치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SATA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2.0  2EA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USB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포트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개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후면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외형 치수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325(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가로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 x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247(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세로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 x 51(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높이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본체 중량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1.7kg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(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하드 디스크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불포함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5682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동작 온도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5˚C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~ 40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˚C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동작 습도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20 ~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80% RH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527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전원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12V/3A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28" y="1607278"/>
            <a:ext cx="2592288" cy="1728192"/>
          </a:xfrm>
          <a:prstGeom prst="rect">
            <a:avLst/>
          </a:prstGeom>
        </p:spPr>
      </p:pic>
      <p:sp>
        <p:nvSpPr>
          <p:cNvPr id="10" name="AutoShape 5"/>
          <p:cNvSpPr>
            <a:spLocks noChangeArrowheads="1"/>
          </p:cNvSpPr>
          <p:nvPr/>
        </p:nvSpPr>
        <p:spPr bwMode="blackWhite">
          <a:xfrm>
            <a:off x="370645" y="1050237"/>
            <a:ext cx="3238496" cy="2664966"/>
          </a:xfrm>
          <a:prstGeom prst="roundRect">
            <a:avLst>
              <a:gd name="adj" fmla="val 2521"/>
            </a:avLst>
          </a:prstGeom>
          <a:noFill/>
          <a:ln w="28575">
            <a:solidFill>
              <a:schemeClr val="bg1">
                <a:lumMod val="50000"/>
                <a:alpha val="39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">
              <a:spcBef>
                <a:spcPct val="50000"/>
              </a:spcBef>
            </a:pPr>
            <a:endParaRPr lang="ko-KR" altLang="en-US"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125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15593</TotalTime>
  <Words>241</Words>
  <Application>Microsoft Office PowerPoint</Application>
  <PresentationFormat>A4 용지(210x297mm)</PresentationFormat>
  <Paragraphs>48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HY헤드라인M</vt:lpstr>
      <vt:lpstr>굴림</vt:lpstr>
      <vt:lpstr>맑은 고딕</vt:lpstr>
      <vt:lpstr>Arial</vt:lpstr>
      <vt:lpstr>Wingdings</vt:lpstr>
      <vt:lpstr>Office 테마</vt:lpstr>
      <vt:lpstr>PowerPoint 프레젠테이션</vt:lpstr>
    </vt:vector>
  </TitlesOfParts>
  <Company>KT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Administrator</dc:creator>
  <cp:lastModifiedBy>임수일</cp:lastModifiedBy>
  <cp:revision>1111</cp:revision>
  <cp:lastPrinted>2014-10-12T23:56:54Z</cp:lastPrinted>
  <dcterms:created xsi:type="dcterms:W3CDTF">2011-07-06T01:51:59Z</dcterms:created>
  <dcterms:modified xsi:type="dcterms:W3CDTF">2017-04-13T03:14:14Z</dcterms:modified>
</cp:coreProperties>
</file>