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7" r:id="rId2"/>
  </p:sldIdLst>
  <p:sldSz cx="9906000" cy="6858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2">
          <p15:clr>
            <a:srgbClr val="A4A3A4"/>
          </p15:clr>
        </p15:guide>
        <p15:guide id="2" pos="2077">
          <p15:clr>
            <a:srgbClr val="A4A3A4"/>
          </p15:clr>
        </p15:guide>
        <p15:guide id="3" pos="5116">
          <p15:clr>
            <a:srgbClr val="A4A3A4"/>
          </p15:clr>
        </p15:guide>
        <p15:guide id="4" pos="1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768" autoAdjust="0"/>
    <p:restoredTop sz="99855" autoAdjust="0"/>
  </p:normalViewPr>
  <p:slideViewPr>
    <p:cSldViewPr>
      <p:cViewPr varScale="1">
        <p:scale>
          <a:sx n="115" d="100"/>
          <a:sy n="115" d="100"/>
        </p:scale>
        <p:origin x="1932" y="108"/>
      </p:cViewPr>
      <p:guideLst>
        <p:guide orient="horz" pos="4292"/>
        <p:guide pos="2077"/>
        <p:guide pos="5116"/>
        <p:guide pos="1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5324C1-5A4D-4747-9021-A33C06F99453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08"/>
            <a:ext cx="5446396" cy="4472940"/>
          </a:xfrm>
          <a:prstGeom prst="rect">
            <a:avLst/>
          </a:prstGeom>
        </p:spPr>
        <p:txBody>
          <a:bodyPr vert="horz" lIns="91559" tIns="45779" rIns="91559" bIns="45779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1D78018-8226-4C10-A1EA-6E1A6BEAD2F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4661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CF5B6-8D8C-4669-A523-4418B0AC85D9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1B51-F914-47B9-AA06-6CB01C6763F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657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4E262-CD49-4D9C-BFA6-4B532C453F0D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229E-66AD-4706-993B-7C8DF364EA5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627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3EE2-E3CA-449D-B0A2-674C43752325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6161-DAF4-4A0E-85CB-647DA405A0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70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A6BDC-A0BA-49D5-8732-2E77EBD723BB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6F26-C8F6-489C-853E-B3F7BC25F1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265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057F-CC50-4C61-8938-7B281682EEF6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049D-97E5-44FA-BE35-5D972B66EA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87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20AF9-BF12-4B86-9634-F2DEE3ECD54D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F5B77-5A63-4EA8-8C8D-5E65EB464E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105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F58E7-4DC0-4567-B199-3567A766C63F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7146-4D20-45CD-AB82-64B1579C130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082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5D85F-AC68-4FE7-9F0F-32EB03A671FE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9C2A5-C0FA-4B7B-B5E9-FFACDF3031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89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3609B-F45C-4B35-AE8C-DCAB3FD32B8B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01FCF-0399-461C-9C12-43F0B87720C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439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6CDD5-1ADA-4FDE-A970-35BC771D500F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74E4-1EC4-4AFE-AF1B-20F8D0EC8FF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391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8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B016-82B6-4B44-8FEE-C7344525BCC6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CC13-3D12-43C0-96B6-E435FFDB82D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39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9D5BE2-8C87-4635-8FB1-FF4332FADA86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F9CE940-8741-4679-8362-8C1AD0A7B5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7" name="직사각형 32"/>
          <p:cNvSpPr>
            <a:spLocks noChangeArrowheads="1"/>
          </p:cNvSpPr>
          <p:nvPr/>
        </p:nvSpPr>
        <p:spPr bwMode="auto">
          <a:xfrm>
            <a:off x="254000" y="917575"/>
            <a:ext cx="9361488" cy="46038"/>
          </a:xfrm>
          <a:prstGeom prst="rect">
            <a:avLst/>
          </a:prstGeom>
          <a:solidFill>
            <a:srgbClr val="EB1B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EB1B24"/>
              </a:solidFill>
              <a:ea typeface="맑은 고딕" pitchFamily="50" charset="-127"/>
            </a:endParaRPr>
          </a:p>
        </p:txBody>
      </p:sp>
      <p:grpSp>
        <p:nvGrpSpPr>
          <p:cNvPr id="8" name="그룹 37"/>
          <p:cNvGrpSpPr>
            <a:grpSpLocks/>
          </p:cNvGrpSpPr>
          <p:nvPr/>
        </p:nvGrpSpPr>
        <p:grpSpPr bwMode="auto">
          <a:xfrm>
            <a:off x="285750" y="650875"/>
            <a:ext cx="257175" cy="104775"/>
            <a:chOff x="335781" y="1028564"/>
            <a:chExt cx="257287" cy="104887"/>
          </a:xfrm>
        </p:grpSpPr>
        <p:sp>
          <p:nvSpPr>
            <p:cNvPr id="9" name="직사각형 39"/>
            <p:cNvSpPr>
              <a:spLocks noChangeArrowheads="1"/>
            </p:cNvSpPr>
            <p:nvPr/>
          </p:nvSpPr>
          <p:spPr bwMode="auto">
            <a:xfrm>
              <a:off x="335781" y="1028564"/>
              <a:ext cx="104887" cy="104887"/>
            </a:xfrm>
            <a:prstGeom prst="rect">
              <a:avLst/>
            </a:prstGeom>
            <a:solidFill>
              <a:srgbClr val="EB1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kumimoji="0" lang="ko-KR" altLang="en-US" sz="2400" b="1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488247" y="1028564"/>
              <a:ext cx="104821" cy="10488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9pPr>
            </a:lstStyle>
            <a:p>
              <a:pPr>
                <a:defRPr/>
              </a:pPr>
              <a:endParaRPr kumimoji="0"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557213" y="549275"/>
            <a:ext cx="50438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5pPr>
            <a:lvl6pPr marL="22860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6pPr>
            <a:lvl7pPr marL="27432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7pPr>
            <a:lvl8pPr marL="32004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8pPr>
            <a:lvl9pPr marL="36576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9pPr>
          </a:lstStyle>
          <a:p>
            <a:pPr algn="l">
              <a:defRPr/>
            </a:pPr>
            <a:r>
              <a:rPr kumimoji="0" lang="en-US" altLang="ko-KR" sz="1400" b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l 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DVR  QHD </a:t>
            </a:r>
            <a:r>
              <a:rPr kumimoji="0"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올인원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CH</a:t>
            </a:r>
            <a:endParaRPr kumimoji="0" lang="ko-KR" altLang="en-US" sz="1600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>
            <a:off x="254000" y="917575"/>
            <a:ext cx="9361488" cy="5559425"/>
          </a:xfrm>
          <a:prstGeom prst="rect">
            <a:avLst/>
          </a:prstGeom>
          <a:noFill/>
          <a:ln w="12700" algn="ctr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640807" y="594067"/>
            <a:ext cx="40783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제품 형태 및 색상은 제조사 사정에 의해 일부 변경될 수 있습니다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4000" y="4142095"/>
            <a:ext cx="4266952" cy="29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13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■ 제품개요 및 주요특징</a:t>
            </a:r>
            <a:endParaRPr lang="en-US" altLang="ko-KR" sz="13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4488" y="4509120"/>
            <a:ext cx="4266952" cy="184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8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채널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All-in-one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아날로그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QHD(4Mega) DVR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QHD(4Mega)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카메라 지원</a:t>
            </a:r>
            <a:endParaRPr lang="en-US" altLang="ko-KR" sz="900" b="1" dirty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포트가 지정되어 있지 않은 전 채널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자동인식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헬스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체킹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(FAN speed &amp; failure checking, Recording integrity &amp; 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                           HDD S.M.A.R.T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, etc..)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Push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알람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(iOS and Android)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파노라마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검색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지원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모바일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인터넷 설치가 간편한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P2P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기능 지원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818528"/>
              </p:ext>
            </p:extLst>
          </p:nvPr>
        </p:nvGraphicFramePr>
        <p:xfrm>
          <a:off x="4430713" y="980728"/>
          <a:ext cx="5130799" cy="546983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06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5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구분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IQ-TV08H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비디오 입력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8 BNC / AHD, TVI, CVI,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960H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모니터 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HDMI, VGA,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SPOT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770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녹화 속도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초당 이미지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1440p@60FPS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1080p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@120FPS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720p/960H/D1@240FPS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31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클라이언트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CMS /RMS / Web / MAC OSX / Android / iOS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백업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Device, Remote via Network, AVI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알람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 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NONE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PTZ&amp;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키보드 연결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RS-485 PORT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오디오 입출력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4 RCA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입력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1 RCA, HDMI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네트워크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DHCP, DDNS, P2P, </a:t>
                      </a:r>
                      <a:r>
                        <a:rPr lang="en-US" altLang="ko-KR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uPNP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HTTP, NTP, SNMP, SMTP, Push Notification(iOS/Android)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저장 장치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SATA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2.0  1EA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포트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개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후면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외형 치수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254(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가로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220(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세로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 43(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높이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본체 중량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1.2kg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하드 디스크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불포함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682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온도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5˚C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~ 40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습도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20 ~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80% RH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전원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12V/2A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1556792"/>
            <a:ext cx="2758374" cy="1838916"/>
          </a:xfrm>
          <a:prstGeom prst="rect">
            <a:avLst/>
          </a:prstGeom>
        </p:spPr>
      </p:pic>
      <p:sp>
        <p:nvSpPr>
          <p:cNvPr id="10" name="AutoShape 5"/>
          <p:cNvSpPr>
            <a:spLocks noChangeArrowheads="1"/>
          </p:cNvSpPr>
          <p:nvPr/>
        </p:nvSpPr>
        <p:spPr bwMode="blackWhite">
          <a:xfrm>
            <a:off x="370645" y="1050237"/>
            <a:ext cx="3238496" cy="2664966"/>
          </a:xfrm>
          <a:prstGeom prst="roundRect">
            <a:avLst>
              <a:gd name="adj" fmla="val 2521"/>
            </a:avLst>
          </a:prstGeom>
          <a:noFill/>
          <a:ln w="28575">
            <a:solidFill>
              <a:schemeClr val="bg1">
                <a:lumMod val="50000"/>
                <a:alpha val="39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">
              <a:spcBef>
                <a:spcPct val="50000"/>
              </a:spcBef>
            </a:pPr>
            <a:endParaRPr lang="ko-KR" altLang="en-US"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2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15581</TotalTime>
  <Words>234</Words>
  <Application>Microsoft Office PowerPoint</Application>
  <PresentationFormat>A4 용지(210x297mm)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굴림</vt:lpstr>
      <vt:lpstr>맑은 고딕</vt:lpstr>
      <vt:lpstr>Arial</vt:lpstr>
      <vt:lpstr>Wingdings</vt:lpstr>
      <vt:lpstr>Office 테마</vt:lpstr>
      <vt:lpstr>PowerPoint 프레젠테이션</vt:lpstr>
    </vt:vector>
  </TitlesOfParts>
  <Company>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임수일</cp:lastModifiedBy>
  <cp:revision>1109</cp:revision>
  <cp:lastPrinted>2014-10-12T23:56:54Z</cp:lastPrinted>
  <dcterms:created xsi:type="dcterms:W3CDTF">2011-07-06T01:51:59Z</dcterms:created>
  <dcterms:modified xsi:type="dcterms:W3CDTF">2017-04-13T03:16:58Z</dcterms:modified>
</cp:coreProperties>
</file>