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46" autoAdjust="0"/>
    <p:restoredTop sz="94660"/>
  </p:normalViewPr>
  <p:slideViewPr>
    <p:cSldViewPr>
      <p:cViewPr>
        <p:scale>
          <a:sx n="200" d="100"/>
          <a:sy n="200" d="100"/>
        </p:scale>
        <p:origin x="115" y="-137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00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75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18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96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11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90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4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05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01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61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43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7EAB0-26AC-4BF9-90E1-26384B331322}" type="datetimeFigureOut">
              <a:rPr lang="ko-KR" altLang="en-US" smtClean="0"/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0D3C-7F99-4976-97C4-34E24893BD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342940"/>
            <a:ext cx="6012160" cy="21308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67544" y="1043980"/>
            <a:ext cx="403244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>
                <a:latin typeface="Asia신명조" pitchFamily="18" charset="-127"/>
                <a:ea typeface="Asia신명조" pitchFamily="18" charset="-127"/>
              </a:rPr>
              <a:t>ADVANCED IR LED DOME CAMERA</a:t>
            </a:r>
            <a:endParaRPr lang="ko-KR" altLang="en-US" sz="13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3878620"/>
            <a:ext cx="2556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DOME DIMENSIONS (mm)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491837"/>
              </p:ext>
            </p:extLst>
          </p:nvPr>
        </p:nvGraphicFramePr>
        <p:xfrm>
          <a:off x="3995936" y="2714822"/>
          <a:ext cx="4752528" cy="36665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4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Specification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ISQ-77H2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Resolution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1080P, 720P,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Sensor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1/2.8 inch SONY CMOS (IMX-291)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Total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1945(H) x 1109(V) = 2.16M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Effective Pixels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1945(H) X 1097(V) = 2.13M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Scanning System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PROGRESSIVE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S/N (Y signal)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More than 52 dB (AGC Off)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Video Output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SMPTE292M (EX-SDI, HD-SDI) / (TVI, CVI, CVBS: 1.0Vp-p (75ohm) : Option)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Min.Illumination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0 Lux at IR 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White Balance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AUTO / AUTO EXT / PRESET / MANUAL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Electronic shutter speed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AUTO / MANUAL (1/30sec ~ 1/30,000sec) / FLICKER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SENS_UP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OFF / X2 ~ x32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smtClean="0">
                          <a:effectLst/>
                        </a:rPr>
                        <a:t>DNR / </a:t>
                      </a:r>
                      <a:r>
                        <a:rPr lang="en-US" altLang="ko-KR" sz="600" u="none" strike="noStrike" smtClean="0">
                          <a:effectLst/>
                        </a:rPr>
                        <a:t>ACE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LOW / MIDDLE / HIGH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BACKLIGHT</a:t>
                      </a:r>
                      <a:endParaRPr lang="en-US" sz="600" b="0" i="0" u="none" strike="noStrike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WDR / BLC / HLC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6495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Day &amp; Night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AUTO (Day &lt;--&gt; Night TIME Change) , COLOR , B/W, EXTERN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strike="noStrike" dirty="0" smtClean="0">
                          <a:effectLst/>
                        </a:rPr>
                        <a:t>PRIVACY / </a:t>
                      </a:r>
                      <a:r>
                        <a:rPr lang="en-US" altLang="ko-KR" sz="600" u="none" strike="noStrike" dirty="0" smtClean="0">
                          <a:effectLst/>
                        </a:rPr>
                        <a:t>FLIP / MOTION / DEFOG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OFF / ON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Language 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ENG, CHN, CHN(S), JPN, KOR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u="none" strike="noStrike" dirty="0" smtClean="0">
                          <a:effectLst/>
                        </a:rPr>
                        <a:t>Sharpness / Smart IR / Brightness 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u="none" strike="noStrike" dirty="0" smtClean="0">
                          <a:effectLst/>
                        </a:rPr>
                        <a:t>ADJUSTABLE (Sharpness : 0 ~ 10 STEP / Smart IR, Brightness : 0 ~ 20 STEP )</a:t>
                      </a:r>
                      <a:endParaRPr lang="en-US" altLang="ko-KR" sz="600" b="0" i="0" u="none" strike="noStrike" dirty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COMM.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RS-485(PELCO-D) 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Temperature/Humidity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u="none" strike="noStrike" smtClean="0">
                          <a:effectLst/>
                        </a:rPr>
                        <a:t>Operating  (</a:t>
                      </a:r>
                      <a:r>
                        <a:rPr lang="en-US" sz="600" u="none" strike="noStrike" smtClean="0">
                          <a:effectLst/>
                        </a:rPr>
                        <a:t>-10'C~+50'C / 30%~80% RH) / </a:t>
                      </a:r>
                      <a:r>
                        <a:rPr lang="en-US" altLang="ko-KR" sz="600" u="none" strike="noStrike" smtClean="0">
                          <a:effectLst/>
                        </a:rPr>
                        <a:t>Storage (-20'C~+60'C / 20%~90% RH)</a:t>
                      </a:r>
                      <a:endParaRPr lang="en-US" altLang="ko-KR" sz="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3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Power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DC12V [ AC24V / DC12V DualPower (option) ]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25090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smtClean="0">
                          <a:effectLst/>
                        </a:rPr>
                        <a:t>signal Transmission</a:t>
                      </a:r>
                      <a:endParaRPr lang="en-US" sz="600" b="0" i="0" u="none" strike="noStrike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The distant difference is occurred according to cable option and other circumstances. </a:t>
                      </a:r>
                    </a:p>
                    <a:p>
                      <a:pPr algn="l" fontAlgn="ctr"/>
                      <a:r>
                        <a:rPr lang="en-US" sz="600" u="none" strike="noStrike" dirty="0" smtClean="0">
                          <a:effectLst/>
                        </a:rPr>
                        <a:t>(based on 5C-HFBT : HD-SDI (200M) / EX-SDI (500M))</a:t>
                      </a:r>
                      <a:endParaRPr lang="en-US" sz="600" b="0" i="0" u="none" strike="noStrike" dirty="0">
                        <a:effectLst/>
                        <a:latin typeface="맑은 고딕"/>
                      </a:endParaRPr>
                    </a:p>
                  </a:txBody>
                  <a:tcPr marL="72000" marR="5448" marT="544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467544" y="1264960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Asia신명조" pitchFamily="18" charset="-127"/>
                <a:ea typeface="Asia신명조" pitchFamily="18" charset="-127"/>
              </a:rPr>
              <a:t>1/2.8 inch SONY CMOS (IMX-291</a:t>
            </a:r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)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0 Lux at IR On (IR LED 02 pcs) / DNR (Digital Noise Reduction)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WDR (Wide Dynamic Range) / Day &amp; Night (ICR Option) / Easy Installation </a:t>
            </a:r>
          </a:p>
          <a:p>
            <a:r>
              <a:rPr lang="en-US" altLang="ko-KR" sz="800" dirty="0" smtClean="0">
                <a:latin typeface="Asia신명조" pitchFamily="18" charset="-127"/>
                <a:ea typeface="Asia신명조" pitchFamily="18" charset="-127"/>
              </a:rPr>
              <a:t>Fixed Lens 4.3mm, 6mm</a:t>
            </a:r>
            <a:endParaRPr lang="ko-KR" altLang="en-US" sz="800" dirty="0">
              <a:latin typeface="Asia신명조" pitchFamily="18" charset="-127"/>
              <a:ea typeface="Asia신명조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7544" y="594400"/>
            <a:ext cx="3672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latin typeface="Asia신명조" pitchFamily="18" charset="-127"/>
                <a:ea typeface="Asia신명조" pitchFamily="18" charset="-127"/>
              </a:rPr>
              <a:t>EX-SDI 2.0</a:t>
            </a:r>
            <a:endParaRPr lang="ko-KR" altLang="en-US" sz="3000" dirty="0">
              <a:latin typeface="Asia신명조" pitchFamily="18" charset="-127"/>
              <a:ea typeface="Asia신명조" pitchFamily="18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611560" y="2924944"/>
            <a:ext cx="2748766" cy="586924"/>
            <a:chOff x="611560" y="2924944"/>
            <a:chExt cx="2748766" cy="586924"/>
          </a:xfrm>
        </p:grpSpPr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981" y="2971868"/>
              <a:ext cx="2581345" cy="5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직사각형 21"/>
            <p:cNvSpPr/>
            <p:nvPr/>
          </p:nvSpPr>
          <p:spPr>
            <a:xfrm>
              <a:off x="611560" y="2924944"/>
              <a:ext cx="508580" cy="2983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03" y="4449054"/>
            <a:ext cx="2633342" cy="1559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580" y="723899"/>
            <a:ext cx="1624232" cy="152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564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316</Words>
  <Application>Microsoft Office PowerPoint</Application>
  <PresentationFormat>화면 슬라이드 쇼(4:3)</PresentationFormat>
  <Paragraphs>52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Asia신명조</vt:lpstr>
      <vt:lpstr>맑은 고딕</vt:lpstr>
      <vt:lpstr>Arial</vt:lpstr>
      <vt:lpstr>Office 테마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</dc:creator>
  <cp:lastModifiedBy>임수일</cp:lastModifiedBy>
  <cp:revision>36</cp:revision>
  <dcterms:created xsi:type="dcterms:W3CDTF">2016-02-23T04:54:37Z</dcterms:created>
  <dcterms:modified xsi:type="dcterms:W3CDTF">2017-02-16T02:54:03Z</dcterms:modified>
</cp:coreProperties>
</file>