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200" d="100"/>
          <a:sy n="200" d="100"/>
        </p:scale>
        <p:origin x="-230" y="-9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1/2.9 inch SONY CMOS (IMX-222 or IMX-322)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4mm /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535841"/>
              </p:ext>
            </p:extLst>
          </p:nvPr>
        </p:nvGraphicFramePr>
        <p:xfrm>
          <a:off x="3995936" y="2714822"/>
          <a:ext cx="4752528" cy="3666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ISQ-S77H6NT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1080P,720P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1/2.9 inch SONY CMOS (IMX-222 or IMX-322)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2000(H) x 1241(V) = 2,482,000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1944(H) X 1092(V) = 2,122,648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0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Operating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-10'C~+50'C / 30%~80%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Storage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-20'C~+60'C / 20%~90%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66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</a:t>
                      </a:r>
                      <a:r>
                        <a:rPr lang="en-US" sz="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600" u="none" strike="noStrike" dirty="0" smtClean="0">
                          <a:effectLst/>
                        </a:rPr>
                        <a:t>circumstances.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200M / EX-SDI 500M)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34" y="2970937"/>
            <a:ext cx="2227099" cy="5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56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330</Words>
  <Application>Microsoft Office PowerPoint</Application>
  <PresentationFormat>화면 슬라이드 쇼(4:3)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2017-02-16T02:53:04Z</dcterms:modified>
</cp:coreProperties>
</file>