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>
        <p:scale>
          <a:sx n="300" d="100"/>
          <a:sy n="300" d="100"/>
        </p:scale>
        <p:origin x="-7862" y="-4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EX-SDI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LED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OUTDOOR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1/2.9 inch SONY CMOS (IMX-222 or IMX-322) / High 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6~50mm)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800391"/>
              </p:ext>
            </p:extLst>
          </p:nvPr>
        </p:nvGraphicFramePr>
        <p:xfrm>
          <a:off x="3995936" y="2714822"/>
          <a:ext cx="4752528" cy="3666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ISQ-77H6NFC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1080P,720P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1/2.9 inch SONY CMOS (IMX-222 or IMX-322)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2000(H) x 1241(V) = 2,482,000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1944(H) X 1092(V) = 2,122,648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/ AUTO EXT / PRESET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/ MANUAL (1/30sec ~ 1/30,000sec)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X2 ~ X32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ACE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BACKLIGHT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WDR / BLC / HLC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20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PRIVACY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FLIP / FREEZE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MOTION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SET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ENG, CHN, CHN(S), JPN, KOR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Sharpness / Smart IR / Brightness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ADJUSTABLE (Sharpness : 0 ~ 10 STEP / Smart IR, Brightness : 0 ~ 20 STEP 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COMM.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RS-485(PELCO-D)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Operating </a:t>
                      </a:r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-10'C~+50'C / 30%~80% RH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Storage </a:t>
                      </a:r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-20'C~+60'C / 20%~90% RH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DC12V [ AC24V / DC12V DualPower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66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</a:t>
                      </a:r>
                      <a:r>
                        <a:rPr lang="en-US" sz="6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600" u="none" strike="noStrike" dirty="0" smtClean="0">
                          <a:effectLst/>
                        </a:rPr>
                        <a:t>circumstances.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200M / EX-SDI 500M)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34" y="2970937"/>
            <a:ext cx="2227099" cy="54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912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347</Words>
  <Application>Microsoft Office PowerPoint</Application>
  <PresentationFormat>화면 슬라이드 쇼(4:3)</PresentationFormat>
  <Paragraphs>59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45</cp:revision>
  <dcterms:created xsi:type="dcterms:W3CDTF">2016-02-23T04:54:37Z</dcterms:created>
  <dcterms:modified xsi:type="dcterms:W3CDTF">2017-02-16T02:52:22Z</dcterms:modified>
</cp:coreProperties>
</file>