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46" autoAdjust="0"/>
    <p:restoredTop sz="94660"/>
  </p:normalViewPr>
  <p:slideViewPr>
    <p:cSldViewPr>
      <p:cViewPr>
        <p:scale>
          <a:sx n="125" d="100"/>
          <a:sy n="125" d="100"/>
        </p:scale>
        <p:origin x="14" y="-4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ADVANCED IR LED OUTDOOR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BULLET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429119"/>
              </p:ext>
            </p:extLst>
          </p:nvPr>
        </p:nvGraphicFramePr>
        <p:xfrm>
          <a:off x="3995936" y="2714822"/>
          <a:ext cx="4752528" cy="36665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S77 (EX-SDI) .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HPOD</a:t>
                      </a:r>
                      <a:r>
                        <a:rPr lang="en-US" altLang="ko-KR" sz="600" u="none" strike="noStrike" baseline="0" dirty="0" smtClean="0">
                          <a:effectLst/>
                        </a:rPr>
                        <a:t> S77H33V . HPOD S77H33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1080P, 720P,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1/2.8 inch SONY CMOS (IMX-291)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1945(H) x 1109(V) = 2.16M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1945(H) X 1097(V) = 2.13M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More than 52 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SMPTE292M (EX-SDI, HD-SDI) / (TVI, CVI, CVBS: 1.0Vp-p (75ohm) : Option)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0 Lux at IR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/ AUTO EXT / PRESET / MANUAL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/ MANUAL (1/30sec ~ 1/30,000sec) / FLICKER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SENS_UP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X2 ~ x32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DNR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ACE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BACKLIGHT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WDR / BLC / HLC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64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(Day &lt;--&gt; Night TIME Change) , COLOR , B/W, EXTERN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PRIVACY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FLIP / MOTION / DEFOG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Language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ENG, CHN, CHN(S), JPN, KOR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Sharpness / Smart IR / Brightness 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ADJUSTABLE (Sharpness : 0 ~ 10 STEP / Smart IR, Brightness : 0 ~ 20 STEP )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COMM.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RS-485(PELCO-D)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smtClean="0">
                          <a:effectLst/>
                        </a:rPr>
                        <a:t>Operating  (</a:t>
                      </a:r>
                      <a:r>
                        <a:rPr lang="en-US" sz="600" u="none" strike="noStrike" smtClean="0">
                          <a:effectLst/>
                        </a:rPr>
                        <a:t>-10'C~+50'C / 30%~80% RH)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Storage (-20'C~+60'C / 20%~90% RH)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DC12V [ AC24V / DC12V DualPower (option) ]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signal Transmission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The distant difference is occurred according to cable option and other circumstances. </a:t>
                      </a:r>
                    </a:p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(based on 5C-HFBT : HD-SDI (200M) / EX-SDI (500M))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1" y="2971868"/>
            <a:ext cx="2581345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67544" y="1264960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1/2.8 inch SONY CMOS (IMX-291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12 pcs) / Upgraded Waterproof Housing (IP 68 rating)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DNR (Digital Noise Reduction) / WDR (Wide Dynamic Range)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Day &amp; Night (ICR Option) / Easy Installation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ICR V/F lens, DC Auto IRIS V/F Lens, DC Auto IRIS &amp; TDN V/F Lens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(Focal Length : 2.8~12mm, 3.5~16mm) / Fixed Lens 4.3mm, 6mm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086" y="670561"/>
            <a:ext cx="1789829" cy="1760218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" y="4229100"/>
            <a:ext cx="2467524" cy="206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EX-SDI 2.0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7334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359</Words>
  <Application>Microsoft Office PowerPoint</Application>
  <PresentationFormat>화면 슬라이드 쇼(4:3)</PresentationFormat>
  <Paragraphs>54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임수일</cp:lastModifiedBy>
  <cp:revision>33</cp:revision>
  <dcterms:created xsi:type="dcterms:W3CDTF">2016-02-23T04:54:37Z</dcterms:created>
  <dcterms:modified xsi:type="dcterms:W3CDTF">2017-02-16T05:46:50Z</dcterms:modified>
</cp:coreProperties>
</file>