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46" autoAdjust="0"/>
    <p:restoredTop sz="94660"/>
  </p:normalViewPr>
  <p:slideViewPr>
    <p:cSldViewPr>
      <p:cViewPr varScale="1">
        <p:scale>
          <a:sx n="81" d="100"/>
          <a:sy n="81" d="100"/>
        </p:scale>
        <p:origin x="1315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1043980"/>
            <a:ext cx="40324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ADVANCED IR LED DOME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EX-SDI 2.0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675" y="4317556"/>
            <a:ext cx="2059230" cy="1804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709" y="994867"/>
            <a:ext cx="2261542" cy="111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67544" y="1264960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1/2.8 inch SONY CMOS (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IMX-291) / 0 Lux at IR On (IR LED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5 pcs)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DNR (Digital Noise Reduction) / Day &amp; Night (ICR Option) / Easy Installation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Fixed Lens 4.3mm, 6mm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106765"/>
              </p:ext>
            </p:extLst>
          </p:nvPr>
        </p:nvGraphicFramePr>
        <p:xfrm>
          <a:off x="3995936" y="2714822"/>
          <a:ext cx="4752528" cy="366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S77 (EX-SDI) . </a:t>
                      </a:r>
                      <a:r>
                        <a:rPr lang="en-US" altLang="ko-KR" sz="600" u="none" strike="noStrike" baseline="0" dirty="0" smtClean="0">
                          <a:effectLst/>
                        </a:rPr>
                        <a:t>HID5 S7715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1080P, 720P,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1/2.8 inch SONY CMOS (IMX-291)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1945(H) x 1109(V) = 2.16M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1945(H) X 1097(V) = 2.13M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SMPTE292M (EX-SDI, HD-SDI) / (TVI, CVI, CVBS: 1.0Vp-p (75ohm) : Option)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0 Lux at IR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AUTO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AUTO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DNR 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08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EXTERN,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smtClean="0">
                          <a:effectLst/>
                        </a:rPr>
                        <a:t>Operating  (</a:t>
                      </a:r>
                      <a:r>
                        <a:rPr lang="en-US" sz="600" u="none" strike="noStrike" smtClean="0">
                          <a:effectLst/>
                        </a:rPr>
                        <a:t>-10'C~+50'C / 30%~80% RH)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Storage (-20'C~+60'C / 20%~90% RH)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smtClean="0">
                          <a:effectLst/>
                        </a:rPr>
                        <a:t>Only DC12V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71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signal Transmission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The distant difference is occurred according to cable option and other circumstances. </a:t>
                      </a:r>
                    </a:p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(based on 5C-HFBT : HD-SDI (200M) / EX-SDI (500M))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pSp>
        <p:nvGrpSpPr>
          <p:cNvPr id="19" name="그룹 18"/>
          <p:cNvGrpSpPr/>
          <p:nvPr/>
        </p:nvGrpSpPr>
        <p:grpSpPr>
          <a:xfrm>
            <a:off x="678043" y="3069430"/>
            <a:ext cx="2697545" cy="331091"/>
            <a:chOff x="678043" y="3069430"/>
            <a:chExt cx="2697545" cy="331091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043" y="3120660"/>
              <a:ext cx="2697545" cy="25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19" t="-9273" r="13723" b="50000"/>
            <a:stretch/>
          </p:blipFill>
          <p:spPr bwMode="auto">
            <a:xfrm>
              <a:off x="1839178" y="3069430"/>
              <a:ext cx="375383" cy="331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50164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209</Words>
  <Application>Microsoft Office PowerPoint</Application>
  <PresentationFormat>화면 슬라이드 쇼(4:3)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임수일</cp:lastModifiedBy>
  <cp:revision>35</cp:revision>
  <dcterms:created xsi:type="dcterms:W3CDTF">2016-02-23T04:54:37Z</dcterms:created>
  <dcterms:modified xsi:type="dcterms:W3CDTF">2017-02-16T06:00:52Z</dcterms:modified>
</cp:coreProperties>
</file>