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6" autoAdjust="0"/>
    <p:restoredTop sz="94660"/>
  </p:normalViewPr>
  <p:slideViewPr>
    <p:cSldViewPr>
      <p:cViewPr varScale="1">
        <p:scale>
          <a:sx n="81" d="100"/>
          <a:sy n="81" d="100"/>
        </p:scale>
        <p:origin x="1315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97553"/>
              </p:ext>
            </p:extLst>
          </p:nvPr>
        </p:nvGraphicFramePr>
        <p:xfrm>
          <a:off x="3995936" y="2714822"/>
          <a:ext cx="4752528" cy="366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S77 (EX-SDI) .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HID21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 S77H2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MOTION / 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02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4.3mm,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11560" y="2924944"/>
            <a:ext cx="2748766" cy="586924"/>
            <a:chOff x="611560" y="2924944"/>
            <a:chExt cx="2748766" cy="58692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1" y="2971868"/>
              <a:ext cx="2581345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직사각형 21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" y="4449054"/>
            <a:ext cx="2633342" cy="155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80" y="723899"/>
            <a:ext cx="1624232" cy="152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322</Words>
  <Application>Microsoft Office PowerPoint</Application>
  <PresentationFormat>화면 슬라이드 쇼(4:3)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35</cp:revision>
  <dcterms:created xsi:type="dcterms:W3CDTF">2016-02-23T04:54:37Z</dcterms:created>
  <dcterms:modified xsi:type="dcterms:W3CDTF">2017-02-16T06:02:04Z</dcterms:modified>
</cp:coreProperties>
</file>