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82" autoAdjust="0"/>
    <p:restoredTop sz="94660"/>
  </p:normalViewPr>
  <p:slideViewPr>
    <p:cSldViewPr>
      <p:cViewPr varScale="1">
        <p:scale>
          <a:sx n="83" d="100"/>
          <a:sy n="83" d="100"/>
        </p:scale>
        <p:origin x="1762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3008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3759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5187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3968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2017-02-27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4118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6904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2017-02-27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6442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0055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8015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5614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1431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47EAB0-26AC-4BF9-90E1-26384B331322}" type="datetimeFigureOut">
              <a:rPr lang="ko-KR" altLang="en-US" smtClean="0"/>
              <a:t>2017-02-27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944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0" y="342940"/>
            <a:ext cx="6012160" cy="2130896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467544" y="594400"/>
            <a:ext cx="367240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>
                <a:latin typeface="Asia신명조" pitchFamily="18" charset="-127"/>
                <a:ea typeface="Asia신명조" pitchFamily="18" charset="-127"/>
              </a:rPr>
              <a:t>AHD</a:t>
            </a:r>
            <a:endParaRPr lang="ko-KR" altLang="en-US" sz="3000" dirty="0">
              <a:latin typeface="Asia신명조" pitchFamily="18" charset="-127"/>
              <a:ea typeface="Asia신명조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7544" y="1043980"/>
            <a:ext cx="367240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 smtClean="0">
                <a:latin typeface="Asia신명조" pitchFamily="18" charset="-127"/>
                <a:ea typeface="Asia신명조" pitchFamily="18" charset="-127"/>
              </a:rPr>
              <a:t>INFRARE BULLET CAMERA</a:t>
            </a:r>
            <a:endParaRPr lang="ko-KR" altLang="en-US" sz="1300" dirty="0">
              <a:latin typeface="Asia신명조" pitchFamily="18" charset="-127"/>
              <a:ea typeface="Asia신명조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7544" y="1264960"/>
            <a:ext cx="5112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>
                <a:latin typeface="Asia신명조" pitchFamily="18" charset="-127"/>
                <a:ea typeface="Asia신명조" pitchFamily="18" charset="-127"/>
              </a:rPr>
              <a:t>1/2.9 inch SONY CMOS </a:t>
            </a:r>
          </a:p>
          <a:p>
            <a:r>
              <a:rPr lang="en-US" altLang="ko-KR" sz="900" dirty="0">
                <a:latin typeface="Asia신명조" pitchFamily="18" charset="-127"/>
                <a:ea typeface="Asia신명조" pitchFamily="18" charset="-127"/>
              </a:rPr>
              <a:t>High Resolution / 0 Lux at IR On (IR LED </a:t>
            </a:r>
            <a:r>
              <a:rPr lang="en-US" altLang="ko-KR" sz="900" dirty="0" smtClean="0">
                <a:latin typeface="Asia신명조" pitchFamily="18" charset="-127"/>
                <a:ea typeface="Asia신명조" pitchFamily="18" charset="-127"/>
              </a:rPr>
              <a:t>35 </a:t>
            </a:r>
            <a:r>
              <a:rPr lang="en-US" altLang="ko-KR" sz="900" dirty="0">
                <a:latin typeface="Asia신명조" pitchFamily="18" charset="-127"/>
                <a:ea typeface="Asia신명조" pitchFamily="18" charset="-127"/>
              </a:rPr>
              <a:t>pcs) </a:t>
            </a:r>
            <a:endParaRPr lang="da-DK" altLang="ko-KR" sz="900" dirty="0">
              <a:latin typeface="Asia신명조" pitchFamily="18" charset="-127"/>
              <a:ea typeface="Asia신명조" pitchFamily="18" charset="-127"/>
            </a:endParaRPr>
          </a:p>
          <a:p>
            <a:r>
              <a:rPr lang="en-US" altLang="ko-KR" sz="900" dirty="0" smtClean="0">
                <a:latin typeface="Asia신명조" pitchFamily="18" charset="-127"/>
                <a:ea typeface="Asia신명조" pitchFamily="18" charset="-127"/>
              </a:rPr>
              <a:t>Day </a:t>
            </a:r>
            <a:r>
              <a:rPr lang="en-US" altLang="ko-KR" sz="900" dirty="0">
                <a:latin typeface="Asia신명조" pitchFamily="18" charset="-127"/>
                <a:ea typeface="Asia신명조" pitchFamily="18" charset="-127"/>
              </a:rPr>
              <a:t>&amp; Night (ICR OPTION) / DNR (Digital Noise Reduction) / Easy Installation</a:t>
            </a:r>
          </a:p>
          <a:p>
            <a:r>
              <a:rPr lang="en-US" altLang="ko-KR" sz="900" dirty="0">
                <a:latin typeface="Asia신명조" pitchFamily="18" charset="-127"/>
                <a:ea typeface="Asia신명조" pitchFamily="18" charset="-127"/>
              </a:rPr>
              <a:t>Fixed Lens 3.6mm, 3.7mm, 4mm, 4.3mm</a:t>
            </a:r>
            <a:endParaRPr lang="ko-KR" altLang="en-US" sz="900" dirty="0">
              <a:latin typeface="Asia신명조" pitchFamily="18" charset="-127"/>
              <a:ea typeface="Asia신명조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7544" y="3878620"/>
            <a:ext cx="25562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BULLET DIMENSIONS (mm)</a:t>
            </a:r>
            <a:endParaRPr lang="ko-KR" altLang="en-US" sz="800" dirty="0">
              <a:latin typeface="Asia신명조" pitchFamily="18" charset="-127"/>
              <a:ea typeface="Asia신명조" pitchFamily="18" charset="-127"/>
            </a:endParaRPr>
          </a:p>
        </p:txBody>
      </p:sp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8824904"/>
              </p:ext>
            </p:extLst>
          </p:nvPr>
        </p:nvGraphicFramePr>
        <p:xfrm>
          <a:off x="3995936" y="2714822"/>
          <a:ext cx="4752528" cy="36665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775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749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44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Specification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u="none" strike="noStrike" dirty="0" smtClean="0">
                          <a:effectLst/>
                        </a:rPr>
                        <a:t>85 (AHD) . </a:t>
                      </a:r>
                      <a:r>
                        <a:rPr lang="en-US" sz="600" u="none" strike="noStrike" smtClean="0">
                          <a:effectLst/>
                        </a:rPr>
                        <a:t>ISQ-</a:t>
                      </a:r>
                      <a:r>
                        <a:rPr lang="en-US" altLang="ko-KR" sz="600" u="none" strike="noStrike" baseline="0" smtClean="0">
                          <a:effectLst/>
                        </a:rPr>
                        <a:t>HIC685H6</a:t>
                      </a:r>
                      <a:endParaRPr lang="en-US" altLang="ko-KR" sz="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4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Resolution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1080P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44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Sensor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1/2.9 inch SONY CMOS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44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Total Pixels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600" u="none" strike="noStrike" dirty="0" smtClean="0">
                          <a:effectLst/>
                        </a:rPr>
                        <a:t>2000 (H) x 1241 (V) = 2.48M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44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Effective Pixels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600" u="none" strike="noStrike" dirty="0" smtClean="0">
                          <a:effectLst/>
                        </a:rPr>
                        <a:t>1984 (H) x 1225 (V) = 2.43M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44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Scanning System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PROGRESSIVE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44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S/N (Y signal)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More than 52 dB (AGC Off)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44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Video Output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AHD : 2.0 (1080P) / CVBS: 1.0Vp-p (75ohm)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44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Min.Illumination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0 Lux at IR On 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44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White Balance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ATW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44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Electronic shutter speed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AUTO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4434"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u="none" strike="noStrike" dirty="0" smtClean="0">
                          <a:effectLst/>
                        </a:rPr>
                        <a:t>DNR (2D, 3D)</a:t>
                      </a:r>
                      <a:endParaRPr lang="en-US" altLang="ko-KR" sz="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ON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44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Day &amp; Night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AUTO (Day &lt;--&gt; Night TIME Change)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44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Temperature/Humidity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u="none" strike="noStrike" dirty="0" smtClean="0">
                          <a:effectLst/>
                        </a:rPr>
                        <a:t>Operating  (</a:t>
                      </a:r>
                      <a:r>
                        <a:rPr lang="en-US" sz="600" u="none" strike="noStrike" dirty="0" smtClean="0">
                          <a:effectLst/>
                        </a:rPr>
                        <a:t>-10'C~+50'C / 30%~80% RH) / </a:t>
                      </a:r>
                      <a:r>
                        <a:rPr lang="en-US" altLang="ko-KR" sz="600" u="none" strike="noStrike" dirty="0" smtClean="0">
                          <a:effectLst/>
                        </a:rPr>
                        <a:t>Storage (-20'C~+60'C / 20%~90% RH)</a:t>
                      </a:r>
                      <a:endParaRPr lang="en-US" altLang="ko-KR" sz="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44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Power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600" u="none" strike="noStrike" dirty="0" smtClean="0">
                          <a:effectLst/>
                        </a:rPr>
                        <a:t>Only DC12V</a:t>
                      </a:r>
                      <a:endParaRPr lang="en-US" altLang="ko-KR" sz="600" b="0" i="0" u="none" strike="noStrike" dirty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717" y="4261757"/>
            <a:ext cx="2837072" cy="2007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그룹 2"/>
          <p:cNvGrpSpPr/>
          <p:nvPr/>
        </p:nvGrpSpPr>
        <p:grpSpPr>
          <a:xfrm>
            <a:off x="678043" y="3060708"/>
            <a:ext cx="2697545" cy="340614"/>
            <a:chOff x="678043" y="3060708"/>
            <a:chExt cx="2697545" cy="340614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8043" y="3120660"/>
              <a:ext cx="2697545" cy="25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219" t="-9273" r="13723" b="50000"/>
            <a:stretch/>
          </p:blipFill>
          <p:spPr bwMode="auto">
            <a:xfrm>
              <a:off x="1833779" y="3060708"/>
              <a:ext cx="386182" cy="3406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" name="그림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610465"/>
            <a:ext cx="2881656" cy="1595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428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184</Words>
  <Application>Microsoft Office PowerPoint</Application>
  <PresentationFormat>화면 슬라이드 쇼(4:3)</PresentationFormat>
  <Paragraphs>37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Asia신명조</vt:lpstr>
      <vt:lpstr>맑은 고딕</vt:lpstr>
      <vt:lpstr>Arial</vt:lpstr>
      <vt:lpstr>Office 테마</vt:lpstr>
      <vt:lpstr>PowerPoint 프레젠테이션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design</dc:creator>
  <cp:lastModifiedBy>임수일</cp:lastModifiedBy>
  <cp:revision>17</cp:revision>
  <dcterms:created xsi:type="dcterms:W3CDTF">2016-02-23T04:54:37Z</dcterms:created>
  <dcterms:modified xsi:type="dcterms:W3CDTF">2017-02-27T08:53:42Z</dcterms:modified>
</cp:coreProperties>
</file>