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4660"/>
  </p:normalViewPr>
  <p:slideViewPr>
    <p:cSldViewPr>
      <p:cViewPr>
        <p:scale>
          <a:sx n="200" d="100"/>
          <a:sy n="200" d="100"/>
        </p:scale>
        <p:origin x="-57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pPr/>
              <a:t>2017-05-12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Asia신명조" pitchFamily="18" charset="-127"/>
                <a:ea typeface="Asia신명조" pitchFamily="18" charset="-127"/>
              </a:rPr>
              <a:t>AHD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052736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INFRARED BULLET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340768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1/2.9 inch SONY CMOS </a:t>
            </a:r>
          </a:p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High Resolution / 0 Lux at IR On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(HIGH POWER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LED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4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pcs) </a:t>
            </a:r>
            <a:endParaRPr lang="da-DK" altLang="ko-KR" sz="900" dirty="0">
              <a:latin typeface="Asia신명조" pitchFamily="18" charset="-127"/>
              <a:ea typeface="Asia신명조" pitchFamily="18" charset="-127"/>
            </a:endParaRPr>
          </a:p>
          <a:p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&amp;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Night(ICR mechanism)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/ DNR (Digital Noise Reduction) / Easy Installation</a:t>
            </a:r>
          </a:p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Fixed Lens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3.7mm, 6mm</a:t>
            </a:r>
            <a:endParaRPr lang="ko-KR" altLang="en-US" sz="9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2" name="그룹 2"/>
          <p:cNvGrpSpPr/>
          <p:nvPr/>
        </p:nvGrpSpPr>
        <p:grpSpPr>
          <a:xfrm>
            <a:off x="678043" y="3060708"/>
            <a:ext cx="2697545" cy="340614"/>
            <a:chOff x="678043" y="3060708"/>
            <a:chExt cx="2697545" cy="34061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043" y="3120660"/>
              <a:ext cx="2697545" cy="25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19" t="-9273" r="13723" b="50000"/>
            <a:stretch/>
          </p:blipFill>
          <p:spPr bwMode="auto">
            <a:xfrm>
              <a:off x="1833779" y="3060708"/>
              <a:ext cx="386182" cy="340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315843"/>
              </p:ext>
            </p:extLst>
          </p:nvPr>
        </p:nvGraphicFramePr>
        <p:xfrm>
          <a:off x="3995936" y="2714822"/>
          <a:ext cx="4752528" cy="39109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i="0" u="none" strike="noStrike" dirty="0" smtClean="0">
                          <a:effectLst/>
                          <a:latin typeface="+mn-ea"/>
                          <a:ea typeface="+mn-ea"/>
                        </a:rPr>
                        <a:t>ISQ-B60FA</a:t>
                      </a: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1080P[ FULL</a:t>
                      </a:r>
                      <a:r>
                        <a:rPr lang="en-US" sz="600" u="none" strike="noStrike" baseline="0" dirty="0" smtClean="0">
                          <a:effectLst/>
                          <a:latin typeface="+mn-ea"/>
                          <a:ea typeface="+mn-ea"/>
                        </a:rPr>
                        <a:t> HD]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1/2.9 inch SONY CMOS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2001(H) X 1121(V) approx. 2.24 M pixels</a:t>
                      </a: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ea"/>
                          <a:ea typeface="+mn-ea"/>
                        </a:rPr>
                        <a:t>1985(H)</a:t>
                      </a:r>
                      <a:r>
                        <a:rPr lang="en-US" sz="600" b="0" i="0" u="none" strike="noStrike" baseline="0" dirty="0" smtClean="0">
                          <a:effectLst/>
                          <a:latin typeface="+mn-ea"/>
                          <a:ea typeface="+mn-ea"/>
                        </a:rPr>
                        <a:t> X 1105(V) Approx. 2.19M pixels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More than 42 dB (AGC Off)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AHD : 2.0 (1080P) 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0 Lux at IR On 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ATW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Auto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i="0" u="none" strike="noStrike" dirty="0" smtClean="0">
                          <a:effectLst/>
                          <a:latin typeface="+mn-ea"/>
                          <a:ea typeface="+mn-ea"/>
                        </a:rPr>
                        <a:t>UTC</a:t>
                      </a: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ea"/>
                          <a:ea typeface="+mn-ea"/>
                        </a:rPr>
                        <a:t>Support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DNR (2D, 3D)</a:t>
                      </a:r>
                      <a:endParaRPr lang="en-US" altLang="ko-KR" sz="6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ON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i="0" u="none" strike="noStrike" dirty="0" smtClean="0">
                          <a:solidFill>
                            <a:srgbClr val="0D0D0D"/>
                          </a:solidFill>
                          <a:latin typeface="+mn-ea"/>
                          <a:ea typeface="+mn-ea"/>
                        </a:rPr>
                        <a:t>True Day &amp; Night with ICR Mechanism</a:t>
                      </a:r>
                      <a:r>
                        <a:rPr lang="en-US" altLang="ko-KR" sz="6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600" b="0" i="0" u="none" strike="noStrike" dirty="0" smtClean="0">
                        <a:solidFill>
                          <a:srgbClr val="0D0D0D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  <a:latin typeface="+mn-ea"/>
                          <a:ea typeface="+mn-ea"/>
                        </a:rPr>
                        <a:t>Operating  (</a:t>
                      </a:r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-10'C~+50'C / 30%~80% RH) / </a:t>
                      </a:r>
                      <a:r>
                        <a:rPr lang="en-US" altLang="ko-KR" sz="600" u="none" strike="noStrike" dirty="0" smtClean="0">
                          <a:effectLst/>
                          <a:latin typeface="+mn-ea"/>
                          <a:ea typeface="+mn-ea"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  <a:latin typeface="+mn-ea"/>
                          <a:ea typeface="+mn-ea"/>
                        </a:rPr>
                        <a:t>Only DC12V</a:t>
                      </a:r>
                      <a:endParaRPr lang="en-US" altLang="ko-KR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24" name="그룹 9"/>
          <p:cNvGrpSpPr>
            <a:grpSpLocks/>
          </p:cNvGrpSpPr>
          <p:nvPr/>
        </p:nvGrpSpPr>
        <p:grpSpPr bwMode="auto">
          <a:xfrm>
            <a:off x="107504" y="4653137"/>
            <a:ext cx="3779912" cy="1448120"/>
            <a:chOff x="2695539" y="1935384"/>
            <a:chExt cx="3811587" cy="1392237"/>
          </a:xfrm>
        </p:grpSpPr>
        <p:pic>
          <p:nvPicPr>
            <p:cNvPr id="25" name="Picture 5" descr="80-1-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102189" y="1944909"/>
              <a:ext cx="1404937" cy="1382712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</p:pic>
        <p:pic>
          <p:nvPicPr>
            <p:cNvPr id="26" name="Picture 6" descr="80-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95539" y="1935384"/>
              <a:ext cx="2343150" cy="1368425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448" y="443974"/>
            <a:ext cx="2573016" cy="192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2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168</Words>
  <Application>Microsoft Office PowerPoint</Application>
  <PresentationFormat>화면 슬라이드 쇼(4:3)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jason</cp:lastModifiedBy>
  <cp:revision>32</cp:revision>
  <dcterms:created xsi:type="dcterms:W3CDTF">2016-02-23T04:54:37Z</dcterms:created>
  <dcterms:modified xsi:type="dcterms:W3CDTF">2017-05-12T05:26:44Z</dcterms:modified>
</cp:coreProperties>
</file>