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3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46" autoAdjust="0"/>
    <p:restoredTop sz="94660"/>
  </p:normalViewPr>
  <p:slideViewPr>
    <p:cSldViewPr>
      <p:cViewPr>
        <p:scale>
          <a:sx n="300" d="100"/>
          <a:sy n="300" d="100"/>
        </p:scale>
        <p:origin x="-710" y="-670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3008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3759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5187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3968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4118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6904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6442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0055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8015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5614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1431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944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342940"/>
            <a:ext cx="6012160" cy="2130896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467544" y="594400"/>
            <a:ext cx="36724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 smtClean="0">
                <a:latin typeface="Asia신명조" pitchFamily="18" charset="-127"/>
                <a:ea typeface="Asia신명조" pitchFamily="18" charset="-127"/>
              </a:rPr>
              <a:t>AHD</a:t>
            </a:r>
            <a:endParaRPr lang="ko-KR" altLang="en-US" sz="30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544" y="3878620"/>
            <a:ext cx="25562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DOME DIMENSIONS (mm)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7544" y="1043980"/>
            <a:ext cx="403244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 smtClean="0">
                <a:latin typeface="Asia신명조" pitchFamily="18" charset="-127"/>
                <a:ea typeface="Asia신명조" pitchFamily="18" charset="-127"/>
              </a:rPr>
              <a:t>ADVANCED IR </a:t>
            </a:r>
            <a:r>
              <a:rPr lang="en-US" altLang="ko-KR" sz="1300" dirty="0">
                <a:latin typeface="Asia신명조" pitchFamily="18" charset="-127"/>
                <a:ea typeface="Asia신명조" pitchFamily="18" charset="-127"/>
              </a:rPr>
              <a:t>LED </a:t>
            </a:r>
            <a:r>
              <a:rPr lang="en-US" altLang="ko-KR" sz="1300" dirty="0" smtClean="0">
                <a:latin typeface="Asia신명조" pitchFamily="18" charset="-127"/>
                <a:ea typeface="Asia신명조" pitchFamily="18" charset="-127"/>
              </a:rPr>
              <a:t>OUTDOOR </a:t>
            </a:r>
            <a:r>
              <a:rPr lang="en-US" altLang="ko-KR" sz="1300" dirty="0">
                <a:latin typeface="Asia신명조" pitchFamily="18" charset="-127"/>
                <a:ea typeface="Asia신명조" pitchFamily="18" charset="-127"/>
              </a:rPr>
              <a:t>CAMERA</a:t>
            </a:r>
            <a:endParaRPr lang="ko-KR" altLang="en-US" sz="1300" dirty="0">
              <a:latin typeface="Asia신명조" pitchFamily="18" charset="-127"/>
              <a:ea typeface="Asia신명조" pitchFamily="18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944" y="601979"/>
            <a:ext cx="2074335" cy="185928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452320" y="1757403"/>
            <a:ext cx="128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The bracket 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image</a:t>
            </a:r>
          </a:p>
          <a:p>
            <a:pPr algn="r"/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 </a:t>
            </a:r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is a reference.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" y="4413629"/>
            <a:ext cx="2421689" cy="1674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467544" y="1264960"/>
            <a:ext cx="51125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1/2.9 inch SONY CMOS / High Resolution (Sens up x 30) </a:t>
            </a:r>
          </a:p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0 Lux at IR On (IR LED 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04 </a:t>
            </a:r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pcs) / 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D-WDR </a:t>
            </a:r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(Digital Wide Dynamic 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Range)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Day </a:t>
            </a:r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&amp; Night (ICR OPTION) 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/ DNR </a:t>
            </a:r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(Digital Noise Reduction) / Easy Installation</a:t>
            </a:r>
          </a:p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ICR V/F lens, DC Auto IRIS V/F Lens, DC Auto IRIS &amp; TDN V/F Lens </a:t>
            </a:r>
          </a:p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(Focal Length : 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2.8~12mm)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4552887"/>
              </p:ext>
            </p:extLst>
          </p:nvPr>
        </p:nvGraphicFramePr>
        <p:xfrm>
          <a:off x="3995936" y="2714822"/>
          <a:ext cx="4752528" cy="36664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7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749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Specification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strike="noStrike" dirty="0" smtClean="0">
                          <a:effectLst/>
                        </a:rPr>
                        <a:t>85 (AHD) . </a:t>
                      </a:r>
                      <a:r>
                        <a:rPr lang="en-US" sz="600" u="none" strike="noStrike" dirty="0" smtClean="0">
                          <a:effectLst/>
                        </a:rPr>
                        <a:t>ISQ </a:t>
                      </a:r>
                      <a:r>
                        <a:rPr lang="en-US" sz="600" u="none" strike="noStrike" dirty="0" smtClean="0">
                          <a:effectLst/>
                        </a:rPr>
                        <a:t>85H6NTV-2812W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Resolution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1080P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Sensor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1/2.9 inch SONY CMOS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Total Pixels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600" u="none" strike="noStrike" dirty="0" smtClean="0">
                          <a:effectLst/>
                        </a:rPr>
                        <a:t>2000 (H) x 1241 (V) = 2.48M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Effective Pixels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600" u="none" strike="noStrike" dirty="0" smtClean="0">
                          <a:effectLst/>
                        </a:rPr>
                        <a:t>1984 (H) x 1225 (V) = 2.43M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Scanning System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PROGRESSIVE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S/N (Y signal)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More than 52 dB (AGC Off)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Video Output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AHD : 2.0 (1080P) / CVBS: 1.0Vp-p (75ohm)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Min.Illumination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0 Lux at IR 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White Balance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ATW / AWB / AWC → SET / INDOOR / OUTDOOR / MANUAL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Electronic shutter speed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AUTO / MANUAL (1/30sec ~ 1/50,000sec) / FLICKER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SENS_UP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OFF / X2 / X4 / X6 / x8 / x10 / x15 / x20 / x25 / x30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strike="noStrike" dirty="0" smtClean="0">
                          <a:effectLst/>
                        </a:rPr>
                        <a:t>DNR (2D, 3D)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OFF / LOW / MIDDLE / HIGH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strike="noStrike" dirty="0" smtClean="0">
                          <a:effectLst/>
                        </a:rPr>
                        <a:t>BLC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OFF / LOW / MIDDLE / HIGH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Day &amp; Night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AUTO (Day &lt;--&gt; Night TIME Change) , COLOR , B/W, EXTERN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strike="noStrike" dirty="0" smtClean="0">
                          <a:effectLst/>
                        </a:rPr>
                        <a:t>D-WDR / PRIVACY / </a:t>
                      </a:r>
                      <a:r>
                        <a:rPr lang="en-US" altLang="ko-KR" sz="600" u="none" strike="noStrike" dirty="0" smtClean="0">
                          <a:effectLst/>
                        </a:rPr>
                        <a:t>FLIP / FREEZE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OFF / 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strike="noStrike" smtClean="0">
                          <a:effectLst/>
                        </a:rPr>
                        <a:t>MOTION / </a:t>
                      </a:r>
                      <a:r>
                        <a:rPr lang="en-US" altLang="ko-KR" sz="600" u="none" strike="noStrike" smtClean="0">
                          <a:effectLst/>
                        </a:rPr>
                        <a:t>DEFOG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OFF / SET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 dirty="0" smtClean="0">
                          <a:effectLst/>
                          <a:latin typeface="+mn-lt"/>
                        </a:rPr>
                        <a:t>Brightness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 dirty="0" smtClean="0">
                          <a:effectLst/>
                          <a:latin typeface="+mn-lt"/>
                        </a:rPr>
                        <a:t>ADJUSTABLE (0 ~ 100 STEP)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600" u="none" strike="noStrike" dirty="0" smtClean="0">
                          <a:effectLst/>
                        </a:rPr>
                        <a:t>Sharpness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 dirty="0" smtClean="0">
                          <a:effectLst/>
                          <a:latin typeface="+mn-lt"/>
                        </a:rPr>
                        <a:t>ADJUSTABLE (0 ~ 10 STEP)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u="none" strike="noStrike" dirty="0" smtClean="0">
                          <a:effectLst/>
                        </a:rPr>
                        <a:t>Smart IR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600" u="none" strike="noStrike" dirty="0" smtClean="0">
                          <a:effectLst/>
                        </a:rPr>
                        <a:t>ADJUSTABLE (0 ~ 15 STEP)</a:t>
                      </a:r>
                      <a:endParaRPr lang="en-US" altLang="ko-KR" sz="600" b="0" i="0" u="none" strike="noStrike" dirty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Language 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600" u="none" strike="noStrike" dirty="0" smtClean="0">
                          <a:effectLst/>
                        </a:rPr>
                        <a:t>ENG, CHN1, CHN2, GER, FRA, ITA, SPA, POL, RUS, POR, NED, TUR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Temperature/Humidity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u="none" strike="noStrike" dirty="0" smtClean="0">
                          <a:effectLst/>
                        </a:rPr>
                        <a:t>Operating  (</a:t>
                      </a:r>
                      <a:r>
                        <a:rPr lang="en-US" sz="600" u="none" strike="noStrike" dirty="0" smtClean="0">
                          <a:effectLst/>
                        </a:rPr>
                        <a:t>-10'C~+50'C / 30%~80% RH) / </a:t>
                      </a:r>
                      <a:r>
                        <a:rPr lang="en-US" altLang="ko-KR" sz="600" u="none" strike="noStrike" dirty="0" smtClean="0">
                          <a:effectLst/>
                        </a:rPr>
                        <a:t>Storage (-20'C~+60'C / 20%~90% RH)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Power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DC12V [ AC24V / DC12V </a:t>
                      </a:r>
                      <a:r>
                        <a:rPr lang="en-US" sz="600" u="none" strike="noStrike" dirty="0" err="1" smtClean="0">
                          <a:effectLst/>
                        </a:rPr>
                        <a:t>DualPower</a:t>
                      </a:r>
                      <a:r>
                        <a:rPr lang="en-US" sz="600" u="none" strike="noStrike" dirty="0" smtClean="0">
                          <a:effectLst/>
                        </a:rPr>
                        <a:t> (option) ]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grpSp>
        <p:nvGrpSpPr>
          <p:cNvPr id="24" name="그룹 23"/>
          <p:cNvGrpSpPr/>
          <p:nvPr/>
        </p:nvGrpSpPr>
        <p:grpSpPr>
          <a:xfrm>
            <a:off x="611560" y="2924944"/>
            <a:ext cx="2743534" cy="589711"/>
            <a:chOff x="611560" y="2924944"/>
            <a:chExt cx="2743534" cy="589711"/>
          </a:xfrm>
        </p:grpSpPr>
        <p:pic>
          <p:nvPicPr>
            <p:cNvPr id="25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1525" y="2974655"/>
              <a:ext cx="2583569" cy="54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직사각형 25"/>
            <p:cNvSpPr/>
            <p:nvPr/>
          </p:nvSpPr>
          <p:spPr>
            <a:xfrm>
              <a:off x="611560" y="2924944"/>
              <a:ext cx="508580" cy="2983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837150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357</Words>
  <Application>Microsoft Office PowerPoint</Application>
  <PresentationFormat>화면 슬라이드 쇼(4:3)</PresentationFormat>
  <Paragraphs>56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Asia신명조</vt:lpstr>
      <vt:lpstr>맑은 고딕</vt:lpstr>
      <vt:lpstr>Arial</vt:lpstr>
      <vt:lpstr>Office 테마</vt:lpstr>
      <vt:lpstr>PowerPoint 프레젠테이션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design</dc:creator>
  <cp:lastModifiedBy>임수일</cp:lastModifiedBy>
  <cp:revision>45</cp:revision>
  <dcterms:created xsi:type="dcterms:W3CDTF">2016-02-23T04:54:37Z</dcterms:created>
  <dcterms:modified xsi:type="dcterms:W3CDTF">2017-02-16T04:12:54Z</dcterms:modified>
</cp:coreProperties>
</file>