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300" d="100"/>
          <a:sy n="300" d="100"/>
        </p:scale>
        <p:origin x="-1728" y="-22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OUTDOOR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67544" y="126496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1/2.9 inch SONY CMOS / High Resolution (Sens up x 30)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04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pcs) /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D-WDR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Wide Dynamic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Range)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&amp; Night (ICR OPTION)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 DNR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Noise Reduction) / Easy Installation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Lens </a:t>
            </a:r>
            <a:r>
              <a:rPr lang="en-US" altLang="ko-KR" sz="800" smtClean="0">
                <a:latin typeface="Asia신명조" pitchFamily="18" charset="-127"/>
                <a:ea typeface="Asia신명조" pitchFamily="18" charset="-127"/>
              </a:rPr>
              <a:t>: </a:t>
            </a:r>
            <a:r>
              <a:rPr lang="en-US" altLang="ko-KR" sz="800" smtClean="0">
                <a:latin typeface="Asia신명조" pitchFamily="18" charset="-127"/>
                <a:ea typeface="Asia신명조" pitchFamily="18" charset="-127"/>
              </a:rPr>
              <a:t>4mm / 6</a:t>
            </a:r>
            <a:r>
              <a:rPr lang="en-US" altLang="ko-KR" sz="800" smtClean="0">
                <a:latin typeface="Asia신명조" pitchFamily="18" charset="-127"/>
                <a:ea typeface="Asia신명조" pitchFamily="18" charset="-127"/>
              </a:rPr>
              <a:t>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160472"/>
              </p:ext>
            </p:extLst>
          </p:nvPr>
        </p:nvGraphicFramePr>
        <p:xfrm>
          <a:off x="3995936" y="2714822"/>
          <a:ext cx="4752528" cy="366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ISQ-85H6NT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 / AWB / AWC → SET / INDOOR / OUTDOOR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1/50,000sec)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/ X4 / X6 / x8 / x10 / x15 / x20 / x25 / x30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BLC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D-WDR / 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Brightness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Sharpness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Smart IR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(0 ~ 15 STEP)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600" u="none" strike="noStrike" dirty="0" smtClean="0">
                          <a:effectLst/>
                        </a:rPr>
                        <a:t>ENG, CHN1, CHN2, GER, FRA, ITA, SPA, POL, RUS, POR, NED, TUR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DC12V [ AC24V / DC12V </a:t>
                      </a:r>
                      <a:r>
                        <a:rPr lang="en-US" sz="600" u="none" strike="noStrike" dirty="0" err="1" smtClean="0">
                          <a:effectLst/>
                        </a:rPr>
                        <a:t>DualPower</a:t>
                      </a:r>
                      <a:r>
                        <a:rPr lang="en-US" sz="600" u="none" strike="noStrike" dirty="0" smtClean="0">
                          <a:effectLst/>
                        </a:rPr>
                        <a:t>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611560" y="2924944"/>
            <a:ext cx="2743534" cy="589711"/>
            <a:chOff x="611560" y="2924944"/>
            <a:chExt cx="2743534" cy="589711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5" y="2974655"/>
              <a:ext cx="2583569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25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7517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339</Words>
  <Application>Microsoft Office PowerPoint</Application>
  <PresentationFormat>화면 슬라이드 쇼(4:3)</PresentationFormat>
  <Paragraphs>55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2017-02-16T04:12:21Z</dcterms:modified>
</cp:coreProperties>
</file>