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300" d="100"/>
          <a:sy n="300" d="100"/>
        </p:scale>
        <p:origin x="-1584" y="-25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AHD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LED </a:t>
            </a:r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OUTDOOR </a:t>
            </a:r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67544" y="1264960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1/2.9 inch SONY CMOS / High Resolution (Sens up x 30)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0 Lux at IR On (IR LED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04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pcs) /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D-WDR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Wide Dynamic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Range)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&amp; Night (ICR OPTION)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/ DNR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(Digital Noise Reduction) / Easy Installation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6~50mm)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738016"/>
              </p:ext>
            </p:extLst>
          </p:nvPr>
        </p:nvGraphicFramePr>
        <p:xfrm>
          <a:off x="3995936" y="2714822"/>
          <a:ext cx="4752528" cy="366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85 (AHD) . </a:t>
                      </a:r>
                      <a:r>
                        <a:rPr lang="en-US" sz="600" u="none" strike="noStrike" dirty="0" smtClean="0">
                          <a:effectLst/>
                        </a:rPr>
                        <a:t>ISQ-85H6NFC-6050W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1/2.9 inch SONY CMOS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2000 (H) x 1241 (V) = 2.48M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u="none" strike="noStrike" dirty="0" smtClean="0">
                          <a:effectLst/>
                        </a:rPr>
                        <a:t>1984 (H) x 1225 (V) = 2.43M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AHD : 2.0 (1080P) / CVBS: 1.0Vp-p (75ohm)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ATW / AWB / AWC → SET / INDOOR / OUTDOOR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1/50,000sec)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/ X4 / X6 / x8 / x10 / x15 / x20 / x25 / x30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DNR (2D, 3D)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BLC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D-WDR / 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FREEZE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MOTION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SET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Brightness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Sharpness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smtClean="0">
                          <a:effectLst/>
                          <a:latin typeface="+mn-lt"/>
                        </a:rPr>
                        <a:t>ADJUSTABLE (0 ~ 10 STEP)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Smart IR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(0 ~ 15 STEP)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600" u="none" strike="noStrike" dirty="0" smtClean="0">
                          <a:effectLst/>
                        </a:rPr>
                        <a:t>ENG, CHN1, CHN2, GER, FRA, ITA, SPA, POL, RUS, POR, NED, TUR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Operating  (</a:t>
                      </a:r>
                      <a:r>
                        <a:rPr lang="en-US" sz="600" u="none" strike="noStrike" dirty="0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94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DC12V [ AC24V / DC12V </a:t>
                      </a:r>
                      <a:r>
                        <a:rPr lang="en-US" sz="600" u="none" strike="noStrike" dirty="0" err="1" smtClean="0">
                          <a:effectLst/>
                        </a:rPr>
                        <a:t>DualPower</a:t>
                      </a:r>
                      <a:r>
                        <a:rPr lang="en-US" sz="600" u="none" strike="noStrike" dirty="0" smtClean="0">
                          <a:effectLst/>
                        </a:rPr>
                        <a:t>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611560" y="2924944"/>
            <a:ext cx="2743534" cy="589711"/>
            <a:chOff x="611560" y="2924944"/>
            <a:chExt cx="2743534" cy="589711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5" y="2974655"/>
              <a:ext cx="2583569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25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2636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356</Words>
  <Application>Microsoft Office PowerPoint</Application>
  <PresentationFormat>화면 슬라이드 쇼(4:3)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45</cp:revision>
  <dcterms:created xsi:type="dcterms:W3CDTF">2016-02-23T04:54:37Z</dcterms:created>
  <dcterms:modified xsi:type="dcterms:W3CDTF">2017-02-16T04:11:49Z</dcterms:modified>
</cp:coreProperties>
</file>