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4660"/>
  </p:normalViewPr>
  <p:slideViewPr>
    <p:cSldViewPr>
      <p:cViewPr>
        <p:scale>
          <a:sx n="160" d="100"/>
          <a:sy n="160" d="100"/>
        </p:scale>
        <p:origin x="-282" y="-15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Asia신명조" pitchFamily="18" charset="-127"/>
                <a:ea typeface="Asia신명조" pitchFamily="18" charset="-127"/>
              </a:rPr>
              <a:t>AHD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INFRARE DOME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264960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1/2.9 inch SONY CMOS </a:t>
            </a:r>
          </a:p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High Resolution / 0 Lux at IR On (IR LED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15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pcs) </a:t>
            </a:r>
            <a:endParaRPr lang="en-US" altLang="ko-KR" sz="900" dirty="0" smtClean="0">
              <a:latin typeface="Asia신명조" pitchFamily="18" charset="-127"/>
              <a:ea typeface="Asia신명조" pitchFamily="18" charset="-127"/>
            </a:endParaRPr>
          </a:p>
          <a:p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&amp; Night (ICR OPTION) / DNR (Digital Noise Reduction) / Easy Installation</a:t>
            </a:r>
          </a:p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Fixed Lens 3.6mm, 3.7mm, 4mm, 4.3mm</a:t>
            </a:r>
            <a:endParaRPr lang="ko-KR" altLang="en-US" sz="9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BULLET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890850"/>
              </p:ext>
            </p:extLst>
          </p:nvPr>
        </p:nvGraphicFramePr>
        <p:xfrm>
          <a:off x="3995936" y="2714822"/>
          <a:ext cx="4752528" cy="3666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/>
                <a:gridCol w="3374983"/>
              </a:tblGrid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85 (AHD) . </a:t>
                      </a:r>
                      <a:r>
                        <a:rPr lang="en-US" altLang="ko-KR" sz="600" u="none" strike="noStrike" baseline="0" dirty="0" smtClean="0">
                          <a:effectLst/>
                        </a:rPr>
                        <a:t>HID5 8515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1/2.9 inch SONY CMOS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2000 (H) x 1241 (V) = 2.48M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1984 (H) x 1225 (V) = 2.43M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AHD : 2.0 (1080P) / CVBS: 1.0Vp-p (75ohm)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0 Lux at IR On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ATW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DNR (2D, 3D)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(Day &lt;--&gt; Night TIME Change)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Operating  (</a:t>
                      </a:r>
                      <a:r>
                        <a:rPr lang="en-US" sz="600" u="none" strike="noStrike" dirty="0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Only DC12V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678043" y="3064669"/>
            <a:ext cx="2697545" cy="340614"/>
            <a:chOff x="678043" y="3064669"/>
            <a:chExt cx="2697545" cy="34061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043" y="3120660"/>
              <a:ext cx="2697545" cy="25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19" t="-9273" r="13723" b="50000"/>
            <a:stretch/>
          </p:blipFill>
          <p:spPr bwMode="auto">
            <a:xfrm>
              <a:off x="1833779" y="3064669"/>
              <a:ext cx="386182" cy="340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709" y="994867"/>
            <a:ext cx="2261542" cy="111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75" y="4317556"/>
            <a:ext cx="2059230" cy="1804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46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185</Words>
  <Application>Microsoft Office PowerPoint</Application>
  <PresentationFormat>화면 슬라이드 쇼(4:3)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Yohan Jeon</cp:lastModifiedBy>
  <cp:revision>14</cp:revision>
  <dcterms:created xsi:type="dcterms:W3CDTF">2016-02-23T04:54:37Z</dcterms:created>
  <dcterms:modified xsi:type="dcterms:W3CDTF">2016-12-08T03:02:02Z</dcterms:modified>
</cp:coreProperties>
</file>