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6" autoAdjust="0"/>
    <p:restoredTop sz="94660"/>
  </p:normalViewPr>
  <p:slideViewPr>
    <p:cSldViewPr>
      <p:cViewPr>
        <p:scale>
          <a:sx n="150" d="100"/>
          <a:sy n="150" d="100"/>
        </p:scale>
        <p:origin x="30" y="-12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2016-12-08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264960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1/2.9 inch SONY CMOS / High Resolution (Sens up x 30)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0 Lux at IR On (IR LED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04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pcs) /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D-WDR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Wide Dynamic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Range)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&amp; Night (ICR OPTION)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/ DNR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Noise Reduction) / Easy Installation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2.8~12mm, 3.5mm~16mm) / Fixed Lens 4mm, 4.3mm,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488651"/>
              </p:ext>
            </p:extLst>
          </p:nvPr>
        </p:nvGraphicFramePr>
        <p:xfrm>
          <a:off x="3995936" y="2714822"/>
          <a:ext cx="4752528" cy="366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/>
                <a:gridCol w="3374983"/>
              </a:tblGrid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85 (AHD) .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HID21 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85H2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2000 (H) x 1241 (V) = 2.48M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1984 (H) x 1225 (V) = 2.43M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AHD : 2.0 (1080P) / CVBS: 1.0Vp-p (75ohm)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ATW / AWB / AWC → SET / INDOOR / OUTDOOR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1/50,000sec)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/ X4 / X6 / x8 / x10 / x15 / x20 / x25 / x30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BLC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D-WDR / 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Brightness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Sharpness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Smart IR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(0 ~ 15 STEP)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600" u="none" strike="noStrike" dirty="0" smtClean="0">
                          <a:effectLst/>
                        </a:rPr>
                        <a:t>ENG, CHN1, CHN2, GER, FRA, ITA, SPA, POL, RUS, POR, NED, TUR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Only DC12V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11560" y="2924944"/>
            <a:ext cx="2743534" cy="589711"/>
            <a:chOff x="611560" y="2924944"/>
            <a:chExt cx="2743534" cy="589711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5" y="2974655"/>
              <a:ext cx="2583569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직사각형 16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" y="4449054"/>
            <a:ext cx="2633342" cy="155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80" y="723899"/>
            <a:ext cx="1624232" cy="152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351</Words>
  <Application>Microsoft Office PowerPoint</Application>
  <PresentationFormat>화면 슬라이드 쇼(4:3)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Yohan Jeon</cp:lastModifiedBy>
  <cp:revision>31</cp:revision>
  <dcterms:created xsi:type="dcterms:W3CDTF">2016-02-23T04:54:37Z</dcterms:created>
  <dcterms:modified xsi:type="dcterms:W3CDTF">2016-12-08T03:03:05Z</dcterms:modified>
</cp:coreProperties>
</file>