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46" autoAdjust="0"/>
    <p:restoredTop sz="94660"/>
  </p:normalViewPr>
  <p:slideViewPr>
    <p:cSldViewPr>
      <p:cViewPr varScale="1">
        <p:scale>
          <a:sx n="109" d="100"/>
          <a:sy n="109" d="100"/>
        </p:scale>
        <p:origin x="211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2017-07-31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300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2017-07-31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759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2017-07-31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5187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2017-07-31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396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2017-07-31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4118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2017-07-31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90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2017-07-31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44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2017-07-31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0055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2017-07-31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8015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2017-07-31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561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2017-07-31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143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7EAB0-26AC-4BF9-90E1-26384B331322}" type="datetimeFigureOut">
              <a:rPr lang="ko-KR" altLang="en-US" smtClean="0"/>
              <a:t>2017-07-31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44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342940"/>
            <a:ext cx="6012160" cy="213089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67544" y="1043980"/>
            <a:ext cx="367240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 smtClean="0">
                <a:latin typeface="Asia신명조" pitchFamily="18" charset="-127"/>
                <a:ea typeface="Asia신명조" pitchFamily="18" charset="-127"/>
              </a:rPr>
              <a:t>ADVANCED IR LED </a:t>
            </a:r>
            <a:r>
              <a:rPr lang="en-US" altLang="ko-KR" sz="1300" dirty="0" smtClean="0">
                <a:latin typeface="Asia신명조" pitchFamily="18" charset="-127"/>
                <a:ea typeface="Asia신명조" pitchFamily="18" charset="-127"/>
              </a:rPr>
              <a:t>PTZ</a:t>
            </a:r>
            <a:r>
              <a:rPr lang="en-US" altLang="ko-KR" sz="1300" dirty="0" smtClean="0">
                <a:latin typeface="Asia신명조" pitchFamily="18" charset="-127"/>
                <a:ea typeface="Asia신명조" pitchFamily="18" charset="-127"/>
              </a:rPr>
              <a:t> </a:t>
            </a:r>
            <a:r>
              <a:rPr lang="en-US" altLang="ko-KR" sz="1300" dirty="0" smtClean="0">
                <a:latin typeface="Asia신명조" pitchFamily="18" charset="-127"/>
                <a:ea typeface="Asia신명조" pitchFamily="18" charset="-127"/>
              </a:rPr>
              <a:t>CAMERA</a:t>
            </a:r>
            <a:endParaRPr lang="ko-KR" altLang="en-US" sz="13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3878620"/>
            <a:ext cx="25562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BULLET DIMENSIONS (mm)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7544" y="1264960"/>
            <a:ext cx="561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1/2.8 inch SONY CMOS (IMX-291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)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0 Lux at IR On (IR LED 04 pcs) / Upgraded Waterproof Housing (IP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66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rating) 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DNR (Digital Noise Reduction) / Day &amp; Night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/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Easy Installation 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Fixed Lens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2.8~12mm / 5~50mm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7544" y="476672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latin typeface="Asia신명조" pitchFamily="18" charset="-127"/>
                <a:ea typeface="Asia신명조" pitchFamily="18" charset="-127"/>
              </a:rPr>
              <a:t>MINI PTZ CAMERA</a:t>
            </a:r>
            <a:endParaRPr lang="ko-KR" altLang="en-US" sz="3000" dirty="0">
              <a:latin typeface="Asia신명조" pitchFamily="18" charset="-127"/>
              <a:ea typeface="Asia신명조" pitchFamily="18" charset="-127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1917695"/>
              </p:ext>
            </p:extLst>
          </p:nvPr>
        </p:nvGraphicFramePr>
        <p:xfrm>
          <a:off x="3995936" y="2714822"/>
          <a:ext cx="4752528" cy="3666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7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4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27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Specification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 dirty="0" smtClean="0">
                          <a:effectLst/>
                          <a:latin typeface="+mn-lt"/>
                        </a:rPr>
                        <a:t>IQ-BH4PT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7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Resolution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TVI , 1080P</a:t>
                      </a:r>
                      <a:r>
                        <a:rPr lang="en-US" sz="600" u="none" strike="noStrike" dirty="0" smtClean="0">
                          <a:effectLst/>
                        </a:rPr>
                        <a:t>, 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7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Sensor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1/2.8 inch SONY CMOS (IMX-291)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7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Total Pixels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2001(H</a:t>
                      </a:r>
                      <a:r>
                        <a:rPr lang="en-US" sz="600" u="none" strike="noStrike" dirty="0" smtClean="0">
                          <a:effectLst/>
                        </a:rPr>
                        <a:t>) x </a:t>
                      </a:r>
                      <a:r>
                        <a:rPr lang="en-US" sz="600" u="none" strike="noStrike" dirty="0" smtClean="0">
                          <a:effectLst/>
                        </a:rPr>
                        <a:t>1121(V</a:t>
                      </a:r>
                      <a:r>
                        <a:rPr lang="en-US" sz="600" u="none" strike="noStrike" dirty="0" smtClean="0">
                          <a:effectLst/>
                        </a:rPr>
                        <a:t>) = </a:t>
                      </a:r>
                      <a:r>
                        <a:rPr lang="en-US" sz="600" u="none" strike="noStrike" dirty="0" smtClean="0">
                          <a:effectLst/>
                        </a:rPr>
                        <a:t>2.24M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27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Effective Pixels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1945(H) X 1097(V) = 2.13M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27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Scanning System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PROGRESSIVE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27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S/N (Y signal)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More than </a:t>
                      </a:r>
                      <a:r>
                        <a:rPr lang="en-US" sz="600" u="none" strike="noStrike" dirty="0" smtClean="0">
                          <a:effectLst/>
                        </a:rPr>
                        <a:t>42 </a:t>
                      </a:r>
                      <a:r>
                        <a:rPr lang="en-US" sz="600" u="none" strike="noStrike" dirty="0" smtClean="0">
                          <a:effectLst/>
                        </a:rPr>
                        <a:t>dB (AGC Off)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27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Video Output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TVI</a:t>
                      </a:r>
                      <a:r>
                        <a:rPr lang="en-US" sz="6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600" u="none" strike="noStrike" dirty="0" smtClean="0">
                          <a:effectLst/>
                        </a:rPr>
                        <a:t>: </a:t>
                      </a:r>
                      <a:r>
                        <a:rPr lang="en-US" sz="600" u="none" strike="noStrike" dirty="0" smtClean="0">
                          <a:effectLst/>
                        </a:rPr>
                        <a:t>1.0Vp-p (75ohm) 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27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Min.Illumination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0 Lux at IR 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27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White Balance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AUTO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27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Electronic shutter speed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AUTO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2752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smtClean="0">
                          <a:effectLst/>
                        </a:rPr>
                        <a:t>DNR 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ON (3D&amp;2D-DNR)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08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Day &amp; Night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 dirty="0" smtClean="0">
                          <a:effectLst/>
                          <a:latin typeface="+mn-lt"/>
                        </a:rPr>
                        <a:t>True</a:t>
                      </a:r>
                      <a:r>
                        <a:rPr lang="en-US" sz="600" b="0" i="0" u="none" strike="noStrike" baseline="0" dirty="0" smtClean="0">
                          <a:effectLst/>
                          <a:latin typeface="+mn-lt"/>
                        </a:rPr>
                        <a:t> Day &amp; Night with ICR Mechanism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27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Temperature/Humidity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u="none" strike="noStrike" dirty="0" smtClean="0">
                          <a:effectLst/>
                        </a:rPr>
                        <a:t>Operating  (</a:t>
                      </a:r>
                      <a:r>
                        <a:rPr lang="en-US" sz="600" u="none" strike="noStrike" dirty="0" smtClean="0">
                          <a:effectLst/>
                        </a:rPr>
                        <a:t>-10'C~+50'C / 30%~80% RH) / </a:t>
                      </a:r>
                      <a:r>
                        <a:rPr lang="en-US" altLang="ko-KR" sz="600" u="none" strike="noStrike" dirty="0" smtClean="0">
                          <a:effectLst/>
                        </a:rPr>
                        <a:t>Storage (-20'C</a:t>
                      </a:r>
                      <a:r>
                        <a:rPr lang="en-US" altLang="ko-KR" sz="600" u="none" strike="noStrike" dirty="0" smtClean="0">
                          <a:effectLst/>
                        </a:rPr>
                        <a:t>~+50'C </a:t>
                      </a:r>
                      <a:r>
                        <a:rPr lang="en-US" altLang="ko-KR" sz="600" u="none" strike="noStrike" dirty="0" smtClean="0">
                          <a:effectLst/>
                        </a:rPr>
                        <a:t>/ 20%~90% RH)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27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Power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u="none" strike="noStrike" dirty="0" smtClean="0">
                          <a:effectLst/>
                        </a:rPr>
                        <a:t>Only </a:t>
                      </a:r>
                      <a:r>
                        <a:rPr lang="en-US" altLang="ko-KR" sz="600" u="none" strike="noStrike" dirty="0" smtClean="0">
                          <a:effectLst/>
                        </a:rPr>
                        <a:t>DC12V   2W(160mA)</a:t>
                      </a:r>
                      <a:r>
                        <a:rPr lang="en-US" altLang="ko-KR" sz="600" u="none" strike="noStrike" baseline="0" dirty="0" smtClean="0">
                          <a:effectLst/>
                        </a:rPr>
                        <a:t> / 15W (Max. 1500mA0</a:t>
                      </a:r>
                      <a:endParaRPr lang="en-US" altLang="ko-KR" sz="600" b="0" i="0" u="none" strike="noStrike" dirty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714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 dirty="0" smtClean="0">
                          <a:effectLst/>
                          <a:latin typeface="+mn-lt"/>
                        </a:rPr>
                        <a:t>Rotation</a:t>
                      </a:r>
                      <a:r>
                        <a:rPr lang="en-US" sz="600" b="0" i="0" u="none" strike="noStrike" baseline="0" dirty="0" smtClean="0">
                          <a:effectLst/>
                          <a:latin typeface="+mn-lt"/>
                        </a:rPr>
                        <a:t> Speed &amp; pan/tilt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 dirty="0" smtClean="0">
                          <a:effectLst/>
                          <a:latin typeface="맑은 고딕"/>
                        </a:rPr>
                        <a:t>15°/ s       PAN</a:t>
                      </a:r>
                      <a:r>
                        <a:rPr lang="en-US" sz="600" b="0" i="0" u="none" strike="noStrike" baseline="0" dirty="0" smtClean="0">
                          <a:effectLst/>
                          <a:latin typeface="맑은 고딕"/>
                        </a:rPr>
                        <a:t> : 0~350</a:t>
                      </a:r>
                      <a:r>
                        <a:rPr lang="en-US" altLang="ko-KR" sz="600" b="0" i="0" u="none" strike="noStrike" dirty="0" smtClean="0">
                          <a:effectLst/>
                          <a:latin typeface="+mn-lt"/>
                        </a:rPr>
                        <a:t>° / TILT : -5~60°</a:t>
                      </a:r>
                      <a:r>
                        <a:rPr lang="en-US" sz="600" b="0" i="0" u="none" strike="noStrike" baseline="0" dirty="0" smtClean="0">
                          <a:effectLst/>
                          <a:latin typeface="맑은 고딕"/>
                        </a:rPr>
                        <a:t> 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pSp>
        <p:nvGrpSpPr>
          <p:cNvPr id="18" name="그룹 17"/>
          <p:cNvGrpSpPr/>
          <p:nvPr/>
        </p:nvGrpSpPr>
        <p:grpSpPr>
          <a:xfrm>
            <a:off x="678043" y="3069430"/>
            <a:ext cx="2697545" cy="331091"/>
            <a:chOff x="678043" y="3069430"/>
            <a:chExt cx="2697545" cy="331091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043" y="3120660"/>
              <a:ext cx="2697545" cy="25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19" t="-9273" r="13723" b="50000"/>
            <a:stretch/>
          </p:blipFill>
          <p:spPr bwMode="auto">
            <a:xfrm>
              <a:off x="1839178" y="3069430"/>
              <a:ext cx="375383" cy="331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0152" y="342940"/>
            <a:ext cx="2675223" cy="2133406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652" y="4293096"/>
            <a:ext cx="3362325" cy="2243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337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197</Words>
  <Application>Microsoft Office PowerPoint</Application>
  <PresentationFormat>화면 슬라이드 쇼(4:3)</PresentationFormat>
  <Paragraphs>39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Asia신명조</vt:lpstr>
      <vt:lpstr>맑은 고딕</vt:lpstr>
      <vt:lpstr>Arial</vt:lpstr>
      <vt:lpstr>Office 테마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design</dc:creator>
  <cp:lastModifiedBy>임수일</cp:lastModifiedBy>
  <cp:revision>36</cp:revision>
  <dcterms:created xsi:type="dcterms:W3CDTF">2016-02-23T04:54:37Z</dcterms:created>
  <dcterms:modified xsi:type="dcterms:W3CDTF">2017-07-31T01:48:21Z</dcterms:modified>
</cp:coreProperties>
</file>