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316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409" y="778890"/>
            <a:ext cx="650118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9550" y="2857245"/>
            <a:ext cx="6438900" cy="5751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1423" y="8599366"/>
            <a:ext cx="3835400" cy="423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14440" y="8599366"/>
            <a:ext cx="13525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Noto Sans CJK JP Regular"/>
                <a:cs typeface="Noto Sans CJK JP 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jp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jp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jp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1857" y="1223136"/>
            <a:ext cx="1360539" cy="1496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00783" y="1259586"/>
            <a:ext cx="1381125" cy="14690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8409" y="734644"/>
            <a:ext cx="262636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EYE BALL</a:t>
            </a:r>
            <a:r>
              <a:rPr spc="-120" dirty="0"/>
              <a:t> </a:t>
            </a:r>
            <a:r>
              <a:rPr spc="-5" dirty="0"/>
              <a:t>DOME</a:t>
            </a:r>
          </a:p>
        </p:txBody>
      </p:sp>
      <p:sp>
        <p:nvSpPr>
          <p:cNvPr id="5" name="object 5"/>
          <p:cNvSpPr/>
          <p:nvPr/>
        </p:nvSpPr>
        <p:spPr>
          <a:xfrm>
            <a:off x="652462" y="958341"/>
            <a:ext cx="753110" cy="694690"/>
          </a:xfrm>
          <a:custGeom>
            <a:avLst/>
            <a:gdLst/>
            <a:ahLst/>
            <a:cxnLst/>
            <a:rect l="l" t="t" r="r" b="b"/>
            <a:pathLst>
              <a:path w="753110" h="694689">
                <a:moveTo>
                  <a:pt x="376237" y="0"/>
                </a:moveTo>
                <a:lnTo>
                  <a:pt x="325185" y="3169"/>
                </a:lnTo>
                <a:lnTo>
                  <a:pt x="276220" y="12403"/>
                </a:lnTo>
                <a:lnTo>
                  <a:pt x="229791" y="27287"/>
                </a:lnTo>
                <a:lnTo>
                  <a:pt x="186345" y="47408"/>
                </a:lnTo>
                <a:lnTo>
                  <a:pt x="146332" y="72354"/>
                </a:lnTo>
                <a:lnTo>
                  <a:pt x="110199" y="101711"/>
                </a:lnTo>
                <a:lnTo>
                  <a:pt x="78395" y="135065"/>
                </a:lnTo>
                <a:lnTo>
                  <a:pt x="51368" y="172005"/>
                </a:lnTo>
                <a:lnTo>
                  <a:pt x="29567" y="212115"/>
                </a:lnTo>
                <a:lnTo>
                  <a:pt x="13439" y="254984"/>
                </a:lnTo>
                <a:lnTo>
                  <a:pt x="3434" y="300198"/>
                </a:lnTo>
                <a:lnTo>
                  <a:pt x="0" y="347344"/>
                </a:lnTo>
                <a:lnTo>
                  <a:pt x="3434" y="394461"/>
                </a:lnTo>
                <a:lnTo>
                  <a:pt x="13439" y="439651"/>
                </a:lnTo>
                <a:lnTo>
                  <a:pt x="29567" y="482500"/>
                </a:lnTo>
                <a:lnTo>
                  <a:pt x="51368" y="522595"/>
                </a:lnTo>
                <a:lnTo>
                  <a:pt x="78395" y="559522"/>
                </a:lnTo>
                <a:lnTo>
                  <a:pt x="110199" y="592867"/>
                </a:lnTo>
                <a:lnTo>
                  <a:pt x="146332" y="622217"/>
                </a:lnTo>
                <a:lnTo>
                  <a:pt x="186345" y="647159"/>
                </a:lnTo>
                <a:lnTo>
                  <a:pt x="229791" y="667277"/>
                </a:lnTo>
                <a:lnTo>
                  <a:pt x="276220" y="682160"/>
                </a:lnTo>
                <a:lnTo>
                  <a:pt x="325185" y="691393"/>
                </a:lnTo>
                <a:lnTo>
                  <a:pt x="376237" y="694562"/>
                </a:lnTo>
                <a:lnTo>
                  <a:pt x="427293" y="691393"/>
                </a:lnTo>
                <a:lnTo>
                  <a:pt x="476263" y="682160"/>
                </a:lnTo>
                <a:lnTo>
                  <a:pt x="522699" y="667277"/>
                </a:lnTo>
                <a:lnTo>
                  <a:pt x="566151" y="647159"/>
                </a:lnTo>
                <a:lnTo>
                  <a:pt x="606171" y="622217"/>
                </a:lnTo>
                <a:lnTo>
                  <a:pt x="642312" y="592867"/>
                </a:lnTo>
                <a:lnTo>
                  <a:pt x="674122" y="559522"/>
                </a:lnTo>
                <a:lnTo>
                  <a:pt x="701156" y="522595"/>
                </a:lnTo>
                <a:lnTo>
                  <a:pt x="722962" y="482500"/>
                </a:lnTo>
                <a:lnTo>
                  <a:pt x="739094" y="439651"/>
                </a:lnTo>
                <a:lnTo>
                  <a:pt x="749102" y="394461"/>
                </a:lnTo>
                <a:lnTo>
                  <a:pt x="749584" y="387857"/>
                </a:lnTo>
                <a:lnTo>
                  <a:pt x="376237" y="387857"/>
                </a:lnTo>
                <a:lnTo>
                  <a:pt x="349206" y="384671"/>
                </a:lnTo>
                <a:lnTo>
                  <a:pt x="327132" y="375983"/>
                </a:lnTo>
                <a:lnTo>
                  <a:pt x="312250" y="363104"/>
                </a:lnTo>
                <a:lnTo>
                  <a:pt x="306793" y="347344"/>
                </a:lnTo>
                <a:lnTo>
                  <a:pt x="312250" y="331585"/>
                </a:lnTo>
                <a:lnTo>
                  <a:pt x="327132" y="318706"/>
                </a:lnTo>
                <a:lnTo>
                  <a:pt x="349206" y="310018"/>
                </a:lnTo>
                <a:lnTo>
                  <a:pt x="376237" y="306831"/>
                </a:lnTo>
                <a:lnTo>
                  <a:pt x="749586" y="306831"/>
                </a:lnTo>
                <a:lnTo>
                  <a:pt x="749102" y="300198"/>
                </a:lnTo>
                <a:lnTo>
                  <a:pt x="739094" y="254984"/>
                </a:lnTo>
                <a:lnTo>
                  <a:pt x="722962" y="212115"/>
                </a:lnTo>
                <a:lnTo>
                  <a:pt x="701156" y="172005"/>
                </a:lnTo>
                <a:lnTo>
                  <a:pt x="674122" y="135065"/>
                </a:lnTo>
                <a:lnTo>
                  <a:pt x="642312" y="101711"/>
                </a:lnTo>
                <a:lnTo>
                  <a:pt x="606171" y="72354"/>
                </a:lnTo>
                <a:lnTo>
                  <a:pt x="566151" y="47408"/>
                </a:lnTo>
                <a:lnTo>
                  <a:pt x="522699" y="27287"/>
                </a:lnTo>
                <a:lnTo>
                  <a:pt x="476263" y="12403"/>
                </a:lnTo>
                <a:lnTo>
                  <a:pt x="427293" y="3169"/>
                </a:lnTo>
                <a:lnTo>
                  <a:pt x="376237" y="0"/>
                </a:lnTo>
                <a:close/>
              </a:path>
              <a:path w="753110" h="694689">
                <a:moveTo>
                  <a:pt x="749586" y="306831"/>
                </a:moveTo>
                <a:lnTo>
                  <a:pt x="376237" y="306831"/>
                </a:lnTo>
                <a:lnTo>
                  <a:pt x="403268" y="310018"/>
                </a:lnTo>
                <a:lnTo>
                  <a:pt x="425342" y="318706"/>
                </a:lnTo>
                <a:lnTo>
                  <a:pt x="440224" y="331585"/>
                </a:lnTo>
                <a:lnTo>
                  <a:pt x="445681" y="347344"/>
                </a:lnTo>
                <a:lnTo>
                  <a:pt x="440224" y="363104"/>
                </a:lnTo>
                <a:lnTo>
                  <a:pt x="425342" y="375983"/>
                </a:lnTo>
                <a:lnTo>
                  <a:pt x="403268" y="384671"/>
                </a:lnTo>
                <a:lnTo>
                  <a:pt x="376237" y="387857"/>
                </a:lnTo>
                <a:lnTo>
                  <a:pt x="749584" y="387857"/>
                </a:lnTo>
                <a:lnTo>
                  <a:pt x="752538" y="347344"/>
                </a:lnTo>
                <a:lnTo>
                  <a:pt x="749586" y="306831"/>
                </a:lnTo>
                <a:close/>
              </a:path>
            </a:pathLst>
          </a:custGeom>
          <a:solidFill>
            <a:srgbClr val="4F81BC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700" y="376554"/>
            <a:ext cx="1278255" cy="1181100"/>
          </a:xfrm>
          <a:custGeom>
            <a:avLst/>
            <a:gdLst/>
            <a:ahLst/>
            <a:cxnLst/>
            <a:rect l="l" t="t" r="r" b="b"/>
            <a:pathLst>
              <a:path w="1278255" h="1181100">
                <a:moveTo>
                  <a:pt x="638975" y="0"/>
                </a:moveTo>
                <a:lnTo>
                  <a:pt x="589039" y="1776"/>
                </a:lnTo>
                <a:lnTo>
                  <a:pt x="540155" y="7019"/>
                </a:lnTo>
                <a:lnTo>
                  <a:pt x="492464" y="15597"/>
                </a:lnTo>
                <a:lnTo>
                  <a:pt x="446108" y="27379"/>
                </a:lnTo>
                <a:lnTo>
                  <a:pt x="401229" y="42232"/>
                </a:lnTo>
                <a:lnTo>
                  <a:pt x="357970" y="60026"/>
                </a:lnTo>
                <a:lnTo>
                  <a:pt x="316472" y="80630"/>
                </a:lnTo>
                <a:lnTo>
                  <a:pt x="276878" y="103913"/>
                </a:lnTo>
                <a:lnTo>
                  <a:pt x="239329" y="129742"/>
                </a:lnTo>
                <a:lnTo>
                  <a:pt x="203967" y="157986"/>
                </a:lnTo>
                <a:lnTo>
                  <a:pt x="170936" y="188515"/>
                </a:lnTo>
                <a:lnTo>
                  <a:pt x="140376" y="221197"/>
                </a:lnTo>
                <a:lnTo>
                  <a:pt x="112429" y="255901"/>
                </a:lnTo>
                <a:lnTo>
                  <a:pt x="87239" y="292495"/>
                </a:lnTo>
                <a:lnTo>
                  <a:pt x="64946" y="330847"/>
                </a:lnTo>
                <a:lnTo>
                  <a:pt x="45693" y="370828"/>
                </a:lnTo>
                <a:lnTo>
                  <a:pt x="29622" y="412305"/>
                </a:lnTo>
                <a:lnTo>
                  <a:pt x="16875" y="455147"/>
                </a:lnTo>
                <a:lnTo>
                  <a:pt x="7595" y="499222"/>
                </a:lnTo>
                <a:lnTo>
                  <a:pt x="1922" y="544400"/>
                </a:lnTo>
                <a:lnTo>
                  <a:pt x="0" y="590550"/>
                </a:lnTo>
                <a:lnTo>
                  <a:pt x="1922" y="636715"/>
                </a:lnTo>
                <a:lnTo>
                  <a:pt x="7595" y="681906"/>
                </a:lnTo>
                <a:lnTo>
                  <a:pt x="16875" y="725992"/>
                </a:lnTo>
                <a:lnTo>
                  <a:pt x="29622" y="768842"/>
                </a:lnTo>
                <a:lnTo>
                  <a:pt x="45693" y="810324"/>
                </a:lnTo>
                <a:lnTo>
                  <a:pt x="64946" y="850307"/>
                </a:lnTo>
                <a:lnTo>
                  <a:pt x="87239" y="888661"/>
                </a:lnTo>
                <a:lnTo>
                  <a:pt x="112429" y="925254"/>
                </a:lnTo>
                <a:lnTo>
                  <a:pt x="140376" y="959955"/>
                </a:lnTo>
                <a:lnTo>
                  <a:pt x="170936" y="992633"/>
                </a:lnTo>
                <a:lnTo>
                  <a:pt x="203967" y="1023158"/>
                </a:lnTo>
                <a:lnTo>
                  <a:pt x="239329" y="1051397"/>
                </a:lnTo>
                <a:lnTo>
                  <a:pt x="276878" y="1077221"/>
                </a:lnTo>
                <a:lnTo>
                  <a:pt x="316472" y="1100497"/>
                </a:lnTo>
                <a:lnTo>
                  <a:pt x="357970" y="1121095"/>
                </a:lnTo>
                <a:lnTo>
                  <a:pt x="401229" y="1138883"/>
                </a:lnTo>
                <a:lnTo>
                  <a:pt x="446108" y="1153732"/>
                </a:lnTo>
                <a:lnTo>
                  <a:pt x="492464" y="1165508"/>
                </a:lnTo>
                <a:lnTo>
                  <a:pt x="540155" y="1174083"/>
                </a:lnTo>
                <a:lnTo>
                  <a:pt x="589039" y="1179323"/>
                </a:lnTo>
                <a:lnTo>
                  <a:pt x="638975" y="1181100"/>
                </a:lnTo>
                <a:lnTo>
                  <a:pt x="688909" y="1179323"/>
                </a:lnTo>
                <a:lnTo>
                  <a:pt x="737793" y="1174083"/>
                </a:lnTo>
                <a:lnTo>
                  <a:pt x="785484" y="1165508"/>
                </a:lnTo>
                <a:lnTo>
                  <a:pt x="831841" y="1153732"/>
                </a:lnTo>
                <a:lnTo>
                  <a:pt x="876722" y="1138883"/>
                </a:lnTo>
                <a:lnTo>
                  <a:pt x="919984" y="1121095"/>
                </a:lnTo>
                <a:lnTo>
                  <a:pt x="961485" y="1100497"/>
                </a:lnTo>
                <a:lnTo>
                  <a:pt x="1001082" y="1077221"/>
                </a:lnTo>
                <a:lnTo>
                  <a:pt x="1038635" y="1051397"/>
                </a:lnTo>
                <a:lnTo>
                  <a:pt x="1074000" y="1023158"/>
                </a:lnTo>
                <a:lnTo>
                  <a:pt x="1107036" y="992633"/>
                </a:lnTo>
                <a:lnTo>
                  <a:pt x="1137600" y="959955"/>
                </a:lnTo>
                <a:lnTo>
                  <a:pt x="1165551" y="925254"/>
                </a:lnTo>
                <a:lnTo>
                  <a:pt x="1190745" y="888661"/>
                </a:lnTo>
                <a:lnTo>
                  <a:pt x="1192394" y="885825"/>
                </a:lnTo>
                <a:lnTo>
                  <a:pt x="638962" y="885825"/>
                </a:lnTo>
                <a:lnTo>
                  <a:pt x="588174" y="882623"/>
                </a:lnTo>
                <a:lnTo>
                  <a:pt x="539700" y="873322"/>
                </a:lnTo>
                <a:lnTo>
                  <a:pt x="494072" y="858380"/>
                </a:lnTo>
                <a:lnTo>
                  <a:pt x="451820" y="838252"/>
                </a:lnTo>
                <a:lnTo>
                  <a:pt x="413477" y="813396"/>
                </a:lnTo>
                <a:lnTo>
                  <a:pt x="379575" y="784268"/>
                </a:lnTo>
                <a:lnTo>
                  <a:pt x="350644" y="751326"/>
                </a:lnTo>
                <a:lnTo>
                  <a:pt x="327218" y="715027"/>
                </a:lnTo>
                <a:lnTo>
                  <a:pt x="309826" y="675826"/>
                </a:lnTo>
                <a:lnTo>
                  <a:pt x="299001" y="634181"/>
                </a:lnTo>
                <a:lnTo>
                  <a:pt x="295275" y="590550"/>
                </a:lnTo>
                <a:lnTo>
                  <a:pt x="299001" y="546918"/>
                </a:lnTo>
                <a:lnTo>
                  <a:pt x="309826" y="505273"/>
                </a:lnTo>
                <a:lnTo>
                  <a:pt x="327218" y="466072"/>
                </a:lnTo>
                <a:lnTo>
                  <a:pt x="350644" y="429773"/>
                </a:lnTo>
                <a:lnTo>
                  <a:pt x="379575" y="396831"/>
                </a:lnTo>
                <a:lnTo>
                  <a:pt x="413477" y="367703"/>
                </a:lnTo>
                <a:lnTo>
                  <a:pt x="451820" y="342847"/>
                </a:lnTo>
                <a:lnTo>
                  <a:pt x="494072" y="322719"/>
                </a:lnTo>
                <a:lnTo>
                  <a:pt x="539700" y="307777"/>
                </a:lnTo>
                <a:lnTo>
                  <a:pt x="588174" y="298476"/>
                </a:lnTo>
                <a:lnTo>
                  <a:pt x="638962" y="295275"/>
                </a:lnTo>
                <a:lnTo>
                  <a:pt x="1192361" y="295275"/>
                </a:lnTo>
                <a:lnTo>
                  <a:pt x="1190745" y="292495"/>
                </a:lnTo>
                <a:lnTo>
                  <a:pt x="1165551" y="255901"/>
                </a:lnTo>
                <a:lnTo>
                  <a:pt x="1137600" y="221197"/>
                </a:lnTo>
                <a:lnTo>
                  <a:pt x="1107036" y="188515"/>
                </a:lnTo>
                <a:lnTo>
                  <a:pt x="1074000" y="157986"/>
                </a:lnTo>
                <a:lnTo>
                  <a:pt x="1038635" y="129742"/>
                </a:lnTo>
                <a:lnTo>
                  <a:pt x="1001082" y="103913"/>
                </a:lnTo>
                <a:lnTo>
                  <a:pt x="961485" y="80630"/>
                </a:lnTo>
                <a:lnTo>
                  <a:pt x="919984" y="60026"/>
                </a:lnTo>
                <a:lnTo>
                  <a:pt x="876722" y="42232"/>
                </a:lnTo>
                <a:lnTo>
                  <a:pt x="831841" y="27379"/>
                </a:lnTo>
                <a:lnTo>
                  <a:pt x="785484" y="15597"/>
                </a:lnTo>
                <a:lnTo>
                  <a:pt x="737793" y="7019"/>
                </a:lnTo>
                <a:lnTo>
                  <a:pt x="688909" y="1776"/>
                </a:lnTo>
                <a:lnTo>
                  <a:pt x="638975" y="0"/>
                </a:lnTo>
                <a:close/>
              </a:path>
              <a:path w="1278255" h="1181100">
                <a:moveTo>
                  <a:pt x="1192361" y="295275"/>
                </a:moveTo>
                <a:lnTo>
                  <a:pt x="638962" y="295275"/>
                </a:lnTo>
                <a:lnTo>
                  <a:pt x="689753" y="298476"/>
                </a:lnTo>
                <a:lnTo>
                  <a:pt x="738229" y="307777"/>
                </a:lnTo>
                <a:lnTo>
                  <a:pt x="783860" y="322719"/>
                </a:lnTo>
                <a:lnTo>
                  <a:pt x="826113" y="342847"/>
                </a:lnTo>
                <a:lnTo>
                  <a:pt x="864457" y="367703"/>
                </a:lnTo>
                <a:lnTo>
                  <a:pt x="898360" y="396831"/>
                </a:lnTo>
                <a:lnTo>
                  <a:pt x="927291" y="429773"/>
                </a:lnTo>
                <a:lnTo>
                  <a:pt x="950719" y="466072"/>
                </a:lnTo>
                <a:lnTo>
                  <a:pt x="968111" y="505273"/>
                </a:lnTo>
                <a:lnTo>
                  <a:pt x="978936" y="546918"/>
                </a:lnTo>
                <a:lnTo>
                  <a:pt x="982662" y="590550"/>
                </a:lnTo>
                <a:lnTo>
                  <a:pt x="978936" y="634181"/>
                </a:lnTo>
                <a:lnTo>
                  <a:pt x="968111" y="675826"/>
                </a:lnTo>
                <a:lnTo>
                  <a:pt x="950719" y="715027"/>
                </a:lnTo>
                <a:lnTo>
                  <a:pt x="927291" y="751326"/>
                </a:lnTo>
                <a:lnTo>
                  <a:pt x="898360" y="784268"/>
                </a:lnTo>
                <a:lnTo>
                  <a:pt x="864457" y="813396"/>
                </a:lnTo>
                <a:lnTo>
                  <a:pt x="826113" y="838252"/>
                </a:lnTo>
                <a:lnTo>
                  <a:pt x="783860" y="858380"/>
                </a:lnTo>
                <a:lnTo>
                  <a:pt x="738229" y="873322"/>
                </a:lnTo>
                <a:lnTo>
                  <a:pt x="689753" y="882623"/>
                </a:lnTo>
                <a:lnTo>
                  <a:pt x="638962" y="885825"/>
                </a:lnTo>
                <a:lnTo>
                  <a:pt x="1192394" y="885825"/>
                </a:lnTo>
                <a:lnTo>
                  <a:pt x="1213042" y="850307"/>
                </a:lnTo>
                <a:lnTo>
                  <a:pt x="1232298" y="810324"/>
                </a:lnTo>
                <a:lnTo>
                  <a:pt x="1248372" y="768842"/>
                </a:lnTo>
                <a:lnTo>
                  <a:pt x="1261121" y="725992"/>
                </a:lnTo>
                <a:lnTo>
                  <a:pt x="1270404" y="681906"/>
                </a:lnTo>
                <a:lnTo>
                  <a:pt x="1276078" y="636715"/>
                </a:lnTo>
                <a:lnTo>
                  <a:pt x="1278001" y="590550"/>
                </a:lnTo>
                <a:lnTo>
                  <a:pt x="1276078" y="544400"/>
                </a:lnTo>
                <a:lnTo>
                  <a:pt x="1270404" y="499222"/>
                </a:lnTo>
                <a:lnTo>
                  <a:pt x="1261121" y="455147"/>
                </a:lnTo>
                <a:lnTo>
                  <a:pt x="1248372" y="412305"/>
                </a:lnTo>
                <a:lnTo>
                  <a:pt x="1232298" y="370828"/>
                </a:lnTo>
                <a:lnTo>
                  <a:pt x="1213042" y="330847"/>
                </a:lnTo>
                <a:lnTo>
                  <a:pt x="1192361" y="295275"/>
                </a:lnTo>
                <a:close/>
              </a:path>
            </a:pathLst>
          </a:custGeom>
          <a:solidFill>
            <a:srgbClr val="4F81BC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40277" y="1101597"/>
            <a:ext cx="618070" cy="150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63694" y="8854135"/>
            <a:ext cx="2146554" cy="2255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53987" y="3043301"/>
          <a:ext cx="6520180" cy="5561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6225"/>
                <a:gridCol w="4973955"/>
              </a:tblGrid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이미지센서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비디오출력모드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총화소수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신호 대 잡음</a:t>
                      </a:r>
                      <a:r>
                        <a:rPr sz="900" spc="-90" dirty="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최저조도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렌즈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셔터스피드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00" spc="70" dirty="0">
                          <a:solidFill>
                            <a:srgbClr val="0D0D0D"/>
                          </a:solidFill>
                          <a:latin typeface="Noto Sans CJK JP Regular"/>
                          <a:cs typeface="Noto Sans CJK JP Regular"/>
                        </a:rPr>
                        <a:t>지원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552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입력전원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소비전력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8097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필터체인지동작시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동작온도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509"/>
                        </a:spcBef>
                        <a:tabLst>
                          <a:tab pos="618490" algn="l"/>
                        </a:tabLst>
                      </a:pPr>
                      <a:r>
                        <a:rPr sz="900" spc="-114" dirty="0"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보관온도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505"/>
                        </a:spcBef>
                        <a:tabLst>
                          <a:tab pos="618490" algn="l"/>
                        </a:tabLst>
                      </a:pPr>
                      <a:r>
                        <a:rPr sz="900" spc="-114" dirty="0">
                          <a:latin typeface="DejaVu Sans"/>
                          <a:cs typeface="DejaVu Sans"/>
                        </a:rPr>
                        <a:t>℃	℃</a:t>
                      </a:r>
                      <a:endParaRPr sz="900">
                        <a:latin typeface="DejaVu Sans"/>
                        <a:cs typeface="DejaVu San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동작습도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70" dirty="0">
                          <a:latin typeface="Noto Sans CJK JP Regular"/>
                          <a:cs typeface="Noto Sans CJK JP Regular"/>
                        </a:rPr>
                        <a:t>크기</a:t>
                      </a:r>
                      <a:endParaRPr sz="9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1737995" y="3111754"/>
            <a:ext cx="1456563" cy="146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36470" y="3380866"/>
            <a:ext cx="512419" cy="146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03069" y="3380866"/>
            <a:ext cx="241807" cy="1463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76095" y="3686809"/>
            <a:ext cx="312419" cy="807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19248" y="3650234"/>
            <a:ext cx="632104" cy="146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8369" y="3650234"/>
            <a:ext cx="390144" cy="146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77760" y="3956050"/>
            <a:ext cx="514670" cy="822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37995" y="4188586"/>
            <a:ext cx="350266" cy="1463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38223" y="4188586"/>
            <a:ext cx="541807" cy="146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30729" y="4188586"/>
            <a:ext cx="693750" cy="1463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37995" y="4457700"/>
            <a:ext cx="350266" cy="1463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38223" y="4457700"/>
            <a:ext cx="490689" cy="1463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1719" y="4975859"/>
            <a:ext cx="178816" cy="1463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5831" y="4975859"/>
            <a:ext cx="333375" cy="1463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37995" y="4975859"/>
            <a:ext cx="435609" cy="1463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11629" y="4975859"/>
            <a:ext cx="219456" cy="1463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76220" y="4975859"/>
            <a:ext cx="947635" cy="1463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1719" y="5238241"/>
            <a:ext cx="312928" cy="1463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37995" y="5238241"/>
            <a:ext cx="643801" cy="14630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17369" y="5238241"/>
            <a:ext cx="97536" cy="1463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66136" y="5238241"/>
            <a:ext cx="337185" cy="14630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1719" y="5507735"/>
            <a:ext cx="152400" cy="14630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7919" y="5507735"/>
            <a:ext cx="97536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6687" y="5507735"/>
            <a:ext cx="331216" cy="14630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7995" y="5507735"/>
            <a:ext cx="291464" cy="14630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7995" y="5776848"/>
            <a:ext cx="312724" cy="14630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1719" y="6039358"/>
            <a:ext cx="368046" cy="14630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7187" y="6039358"/>
            <a:ext cx="468515" cy="14630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7995" y="6039358"/>
            <a:ext cx="306831" cy="1463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1719" y="6295009"/>
            <a:ext cx="268604" cy="14630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06603" y="6295009"/>
            <a:ext cx="445884" cy="14630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7995" y="6295009"/>
            <a:ext cx="314553" cy="14630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00123" y="6295009"/>
            <a:ext cx="1721866" cy="1463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1719" y="6550786"/>
            <a:ext cx="284479" cy="14630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7995" y="7068946"/>
            <a:ext cx="444131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7995" y="7338059"/>
            <a:ext cx="607275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77745" y="7338059"/>
            <a:ext cx="2157730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440680" y="7338059"/>
            <a:ext cx="121920" cy="14630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37995" y="7607554"/>
            <a:ext cx="97536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86763" y="7607554"/>
            <a:ext cx="178307" cy="14630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50414" y="7607554"/>
            <a:ext cx="321868" cy="14630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37995" y="7876641"/>
            <a:ext cx="97536" cy="14630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86763" y="7876641"/>
            <a:ext cx="178307" cy="14630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50414" y="7876641"/>
            <a:ext cx="321868" cy="14630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37995" y="8145780"/>
            <a:ext cx="178307" cy="14630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56867" y="8145780"/>
            <a:ext cx="615022" cy="14630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53819" y="8414918"/>
            <a:ext cx="721880" cy="14630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15489" y="8414918"/>
            <a:ext cx="769238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222625" y="1336421"/>
            <a:ext cx="3635374" cy="13379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161340" y="2806064"/>
            <a:ext cx="157513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Noto Sans CJK JP Regular"/>
                <a:cs typeface="Noto Sans CJK JP Regular"/>
              </a:rPr>
              <a:t>MODEL </a:t>
            </a:r>
            <a:r>
              <a:rPr sz="1000" spc="-65" dirty="0">
                <a:latin typeface="Noto Sans CJK JP Regular"/>
                <a:cs typeface="Noto Sans CJK JP Regular"/>
              </a:rPr>
              <a:t>:</a:t>
            </a:r>
            <a:r>
              <a:rPr sz="1000" spc="-25" dirty="0">
                <a:latin typeface="Noto Sans CJK JP Regular"/>
                <a:cs typeface="Noto Sans CJK JP Regular"/>
              </a:rPr>
              <a:t> </a:t>
            </a:r>
            <a:r>
              <a:rPr sz="1000" spc="-15" dirty="0">
                <a:latin typeface="Noto Sans CJK JP Regular"/>
                <a:cs typeface="Noto Sans CJK JP Regular"/>
              </a:rPr>
              <a:t>ISQ-I5S24FA</a:t>
            </a:r>
            <a:endParaRPr sz="1000" dirty="0">
              <a:latin typeface="Noto Sans CJK JP Regular"/>
              <a:cs typeface="Noto Sans CJK JP Regular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61925" y="187617"/>
            <a:ext cx="1785493" cy="52167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1965325" y="315061"/>
            <a:ext cx="1501775" cy="389890"/>
          </a:xfrm>
          <a:prstGeom prst="rect">
            <a:avLst/>
          </a:prstGeom>
          <a:solidFill>
            <a:srgbClr val="30859C"/>
          </a:solidFill>
          <a:ln w="25400">
            <a:solidFill>
              <a:srgbClr val="385D89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415"/>
              </a:spcBef>
            </a:pPr>
            <a:r>
              <a:rPr sz="1800" b="1" spc="135" dirty="0">
                <a:solidFill>
                  <a:srgbClr val="FFFFFF"/>
                </a:solidFill>
                <a:latin typeface="Arial"/>
                <a:cs typeface="Arial"/>
              </a:rPr>
              <a:t>5M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PIXELS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506198" y="573272"/>
            <a:ext cx="145415" cy="260985"/>
          </a:xfrm>
          <a:custGeom>
            <a:avLst/>
            <a:gdLst/>
            <a:ahLst/>
            <a:cxnLst/>
            <a:rect l="l" t="t" r="r" b="b"/>
            <a:pathLst>
              <a:path w="145414" h="260984">
                <a:moveTo>
                  <a:pt x="18615" y="194630"/>
                </a:moveTo>
                <a:lnTo>
                  <a:pt x="0" y="209319"/>
                </a:lnTo>
                <a:lnTo>
                  <a:pt x="6280" y="222344"/>
                </a:lnTo>
                <a:lnTo>
                  <a:pt x="13960" y="233648"/>
                </a:lnTo>
                <a:lnTo>
                  <a:pt x="52599" y="257978"/>
                </a:lnTo>
                <a:lnTo>
                  <a:pt x="74488" y="260732"/>
                </a:lnTo>
                <a:lnTo>
                  <a:pt x="88335" y="259412"/>
                </a:lnTo>
                <a:lnTo>
                  <a:pt x="101486" y="255683"/>
                </a:lnTo>
                <a:lnTo>
                  <a:pt x="113239" y="249887"/>
                </a:lnTo>
                <a:lnTo>
                  <a:pt x="122894" y="242370"/>
                </a:lnTo>
                <a:lnTo>
                  <a:pt x="126137" y="238698"/>
                </a:lnTo>
                <a:lnTo>
                  <a:pt x="70755" y="238698"/>
                </a:lnTo>
                <a:lnTo>
                  <a:pt x="56849" y="235944"/>
                </a:lnTo>
                <a:lnTo>
                  <a:pt x="43290" y="227681"/>
                </a:lnTo>
                <a:lnTo>
                  <a:pt x="30428" y="213909"/>
                </a:lnTo>
                <a:lnTo>
                  <a:pt x="18615" y="194630"/>
                </a:lnTo>
                <a:close/>
              </a:path>
              <a:path w="145414" h="260984">
                <a:moveTo>
                  <a:pt x="74488" y="0"/>
                </a:moveTo>
                <a:lnTo>
                  <a:pt x="66165" y="114"/>
                </a:lnTo>
                <a:lnTo>
                  <a:pt x="58191" y="917"/>
                </a:lnTo>
                <a:lnTo>
                  <a:pt x="50915" y="3095"/>
                </a:lnTo>
                <a:lnTo>
                  <a:pt x="44685" y="7337"/>
                </a:lnTo>
                <a:lnTo>
                  <a:pt x="37004" y="10783"/>
                </a:lnTo>
                <a:lnTo>
                  <a:pt x="15534" y="50553"/>
                </a:lnTo>
                <a:lnTo>
                  <a:pt x="14895" y="58760"/>
                </a:lnTo>
                <a:lnTo>
                  <a:pt x="15592" y="67591"/>
                </a:lnTo>
                <a:lnTo>
                  <a:pt x="40961" y="109248"/>
                </a:lnTo>
                <a:lnTo>
                  <a:pt x="67034" y="128526"/>
                </a:lnTo>
                <a:lnTo>
                  <a:pt x="80242" y="141039"/>
                </a:lnTo>
                <a:lnTo>
                  <a:pt x="107999" y="168924"/>
                </a:lnTo>
                <a:lnTo>
                  <a:pt x="115453" y="209319"/>
                </a:lnTo>
                <a:lnTo>
                  <a:pt x="111732" y="216664"/>
                </a:lnTo>
                <a:lnTo>
                  <a:pt x="100557" y="227681"/>
                </a:lnTo>
                <a:lnTo>
                  <a:pt x="78208" y="238698"/>
                </a:lnTo>
                <a:lnTo>
                  <a:pt x="126137" y="238698"/>
                </a:lnTo>
                <a:lnTo>
                  <a:pt x="132675" y="231296"/>
                </a:lnTo>
                <a:lnTo>
                  <a:pt x="139659" y="219877"/>
                </a:lnTo>
                <a:lnTo>
                  <a:pt x="143847" y="207770"/>
                </a:lnTo>
                <a:lnTo>
                  <a:pt x="145243" y="194630"/>
                </a:lnTo>
                <a:lnTo>
                  <a:pt x="144487" y="184244"/>
                </a:lnTo>
                <a:lnTo>
                  <a:pt x="141986" y="174892"/>
                </a:lnTo>
                <a:lnTo>
                  <a:pt x="137389" y="166229"/>
                </a:lnTo>
                <a:lnTo>
                  <a:pt x="130348" y="157912"/>
                </a:lnTo>
                <a:lnTo>
                  <a:pt x="123420" y="146890"/>
                </a:lnTo>
                <a:lnTo>
                  <a:pt x="89383" y="113839"/>
                </a:lnTo>
                <a:lnTo>
                  <a:pt x="60047" y="91632"/>
                </a:lnTo>
                <a:lnTo>
                  <a:pt x="55859" y="88134"/>
                </a:lnTo>
                <a:lnTo>
                  <a:pt x="48406" y="84465"/>
                </a:lnTo>
                <a:lnTo>
                  <a:pt x="44686" y="77117"/>
                </a:lnTo>
                <a:lnTo>
                  <a:pt x="44685" y="73447"/>
                </a:lnTo>
                <a:lnTo>
                  <a:pt x="40964" y="66097"/>
                </a:lnTo>
                <a:lnTo>
                  <a:pt x="40964" y="47741"/>
                </a:lnTo>
                <a:lnTo>
                  <a:pt x="48406" y="33054"/>
                </a:lnTo>
                <a:lnTo>
                  <a:pt x="54054" y="30353"/>
                </a:lnTo>
                <a:lnTo>
                  <a:pt x="60051" y="27999"/>
                </a:lnTo>
                <a:lnTo>
                  <a:pt x="66746" y="26336"/>
                </a:lnTo>
                <a:lnTo>
                  <a:pt x="74488" y="25705"/>
                </a:lnTo>
                <a:lnTo>
                  <a:pt x="127575" y="25705"/>
                </a:lnTo>
                <a:lnTo>
                  <a:pt x="123365" y="21113"/>
                </a:lnTo>
                <a:lnTo>
                  <a:pt x="82861" y="630"/>
                </a:lnTo>
                <a:lnTo>
                  <a:pt x="74488" y="0"/>
                </a:lnTo>
                <a:close/>
              </a:path>
              <a:path w="145414" h="260984">
                <a:moveTo>
                  <a:pt x="127575" y="25705"/>
                </a:moveTo>
                <a:lnTo>
                  <a:pt x="89383" y="25705"/>
                </a:lnTo>
                <a:lnTo>
                  <a:pt x="96824" y="29373"/>
                </a:lnTo>
                <a:lnTo>
                  <a:pt x="100845" y="34941"/>
                </a:lnTo>
                <a:lnTo>
                  <a:pt x="113067" y="47447"/>
                </a:lnTo>
                <a:lnTo>
                  <a:pt x="119173" y="55079"/>
                </a:lnTo>
                <a:lnTo>
                  <a:pt x="141522" y="40392"/>
                </a:lnTo>
                <a:lnTo>
                  <a:pt x="131572" y="30064"/>
                </a:lnTo>
                <a:lnTo>
                  <a:pt x="127575" y="25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88685" y="639369"/>
            <a:ext cx="189941" cy="194635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915870" y="639369"/>
            <a:ext cx="189941" cy="194635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08987" y="466770"/>
            <a:ext cx="365125" cy="386080"/>
          </a:xfrm>
          <a:custGeom>
            <a:avLst/>
            <a:gdLst/>
            <a:ahLst/>
            <a:cxnLst/>
            <a:rect l="l" t="t" r="r" b="b"/>
            <a:pathLst>
              <a:path w="365125" h="386080">
                <a:moveTo>
                  <a:pt x="320774" y="341528"/>
                </a:moveTo>
                <a:lnTo>
                  <a:pt x="279286" y="341528"/>
                </a:lnTo>
                <a:lnTo>
                  <a:pt x="312848" y="385596"/>
                </a:lnTo>
                <a:lnTo>
                  <a:pt x="357596" y="385596"/>
                </a:lnTo>
                <a:lnTo>
                  <a:pt x="320774" y="341528"/>
                </a:lnTo>
                <a:close/>
              </a:path>
              <a:path w="365125" h="386080">
                <a:moveTo>
                  <a:pt x="115453" y="319493"/>
                </a:moveTo>
                <a:lnTo>
                  <a:pt x="121737" y="359488"/>
                </a:lnTo>
                <a:lnTo>
                  <a:pt x="160842" y="366488"/>
                </a:lnTo>
                <a:lnTo>
                  <a:pt x="182487" y="367234"/>
                </a:lnTo>
                <a:lnTo>
                  <a:pt x="207586" y="365800"/>
                </a:lnTo>
                <a:lnTo>
                  <a:pt x="232305" y="361267"/>
                </a:lnTo>
                <a:lnTo>
                  <a:pt x="256315" y="353291"/>
                </a:lnTo>
                <a:lnTo>
                  <a:pt x="279286" y="341528"/>
                </a:lnTo>
                <a:lnTo>
                  <a:pt x="320774" y="341528"/>
                </a:lnTo>
                <a:lnTo>
                  <a:pt x="314637" y="334183"/>
                </a:lnTo>
                <a:lnTo>
                  <a:pt x="178766" y="334183"/>
                </a:lnTo>
                <a:lnTo>
                  <a:pt x="162588" y="333437"/>
                </a:lnTo>
                <a:lnTo>
                  <a:pt x="147109" y="330970"/>
                </a:lnTo>
                <a:lnTo>
                  <a:pt x="131631" y="326437"/>
                </a:lnTo>
                <a:lnTo>
                  <a:pt x="115453" y="319493"/>
                </a:lnTo>
                <a:close/>
              </a:path>
              <a:path w="365125" h="386080">
                <a:moveTo>
                  <a:pt x="219706" y="212991"/>
                </a:moveTo>
                <a:lnTo>
                  <a:pt x="175046" y="212991"/>
                </a:lnTo>
                <a:lnTo>
                  <a:pt x="257038" y="315821"/>
                </a:lnTo>
                <a:lnTo>
                  <a:pt x="239553" y="323338"/>
                </a:lnTo>
                <a:lnTo>
                  <a:pt x="220669" y="329133"/>
                </a:lnTo>
                <a:lnTo>
                  <a:pt x="200402" y="332863"/>
                </a:lnTo>
                <a:lnTo>
                  <a:pt x="178766" y="334183"/>
                </a:lnTo>
                <a:lnTo>
                  <a:pt x="314637" y="334183"/>
                </a:lnTo>
                <a:lnTo>
                  <a:pt x="305431" y="323166"/>
                </a:lnTo>
                <a:lnTo>
                  <a:pt x="318679" y="307157"/>
                </a:lnTo>
                <a:lnTo>
                  <a:pt x="328788" y="293788"/>
                </a:lnTo>
                <a:lnTo>
                  <a:pt x="283057" y="293788"/>
                </a:lnTo>
                <a:lnTo>
                  <a:pt x="219706" y="212991"/>
                </a:lnTo>
                <a:close/>
              </a:path>
              <a:path w="365125" h="386080">
                <a:moveTo>
                  <a:pt x="286042" y="33054"/>
                </a:moveTo>
                <a:lnTo>
                  <a:pt x="182487" y="33054"/>
                </a:lnTo>
                <a:lnTo>
                  <a:pt x="199844" y="34432"/>
                </a:lnTo>
                <a:lnTo>
                  <a:pt x="217882" y="38565"/>
                </a:lnTo>
                <a:lnTo>
                  <a:pt x="253267" y="55091"/>
                </a:lnTo>
                <a:lnTo>
                  <a:pt x="286734" y="78499"/>
                </a:lnTo>
                <a:lnTo>
                  <a:pt x="309077" y="110170"/>
                </a:lnTo>
                <a:lnTo>
                  <a:pt x="326346" y="164396"/>
                </a:lnTo>
                <a:lnTo>
                  <a:pt x="327680" y="183617"/>
                </a:lnTo>
                <a:lnTo>
                  <a:pt x="324897" y="215294"/>
                </a:lnTo>
                <a:lnTo>
                  <a:pt x="316540" y="244215"/>
                </a:lnTo>
                <a:lnTo>
                  <a:pt x="302597" y="270380"/>
                </a:lnTo>
                <a:lnTo>
                  <a:pt x="283057" y="293788"/>
                </a:lnTo>
                <a:lnTo>
                  <a:pt x="328788" y="293788"/>
                </a:lnTo>
                <a:lnTo>
                  <a:pt x="350054" y="257065"/>
                </a:lnTo>
                <a:lnTo>
                  <a:pt x="364248" y="204387"/>
                </a:lnTo>
                <a:lnTo>
                  <a:pt x="365012" y="183617"/>
                </a:lnTo>
                <a:lnTo>
                  <a:pt x="361581" y="146493"/>
                </a:lnTo>
                <a:lnTo>
                  <a:pt x="351515" y="112466"/>
                </a:lnTo>
                <a:lnTo>
                  <a:pt x="335157" y="81884"/>
                </a:lnTo>
                <a:lnTo>
                  <a:pt x="312848" y="55091"/>
                </a:lnTo>
                <a:lnTo>
                  <a:pt x="286042" y="33054"/>
                </a:lnTo>
                <a:close/>
              </a:path>
              <a:path w="365125" h="386080">
                <a:moveTo>
                  <a:pt x="178766" y="0"/>
                </a:moveTo>
                <a:lnTo>
                  <a:pt x="131279" y="5969"/>
                </a:lnTo>
                <a:lnTo>
                  <a:pt x="89383" y="25705"/>
                </a:lnTo>
                <a:lnTo>
                  <a:pt x="50274" y="53252"/>
                </a:lnTo>
                <a:lnTo>
                  <a:pt x="22336" y="91815"/>
                </a:lnTo>
                <a:lnTo>
                  <a:pt x="3490" y="134673"/>
                </a:lnTo>
                <a:lnTo>
                  <a:pt x="0" y="150562"/>
                </a:lnTo>
                <a:lnTo>
                  <a:pt x="37244" y="157912"/>
                </a:lnTo>
                <a:lnTo>
                  <a:pt x="38523" y="144774"/>
                </a:lnTo>
                <a:lnTo>
                  <a:pt x="41896" y="132665"/>
                </a:lnTo>
                <a:lnTo>
                  <a:pt x="64008" y="92269"/>
                </a:lnTo>
                <a:lnTo>
                  <a:pt x="91937" y="64731"/>
                </a:lnTo>
                <a:lnTo>
                  <a:pt x="125400" y="45452"/>
                </a:lnTo>
                <a:lnTo>
                  <a:pt x="162993" y="34432"/>
                </a:lnTo>
                <a:lnTo>
                  <a:pt x="182487" y="33054"/>
                </a:lnTo>
                <a:lnTo>
                  <a:pt x="286042" y="33054"/>
                </a:lnTo>
                <a:lnTo>
                  <a:pt x="283531" y="30990"/>
                </a:lnTo>
                <a:lnTo>
                  <a:pt x="251402" y="13774"/>
                </a:lnTo>
                <a:lnTo>
                  <a:pt x="216475" y="3443"/>
                </a:lnTo>
                <a:lnTo>
                  <a:pt x="1787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134383" y="468954"/>
            <a:ext cx="204470" cy="383540"/>
          </a:xfrm>
          <a:custGeom>
            <a:avLst/>
            <a:gdLst/>
            <a:ahLst/>
            <a:cxnLst/>
            <a:rect l="l" t="t" r="r" b="b"/>
            <a:pathLst>
              <a:path w="204470" h="383540">
                <a:moveTo>
                  <a:pt x="130758" y="34721"/>
                </a:moveTo>
                <a:lnTo>
                  <a:pt x="35422" y="34721"/>
                </a:lnTo>
                <a:lnTo>
                  <a:pt x="55237" y="46383"/>
                </a:lnTo>
                <a:lnTo>
                  <a:pt x="60751" y="73381"/>
                </a:lnTo>
                <a:lnTo>
                  <a:pt x="50175" y="115890"/>
                </a:lnTo>
                <a:lnTo>
                  <a:pt x="21722" y="174084"/>
                </a:lnTo>
                <a:lnTo>
                  <a:pt x="0" y="234900"/>
                </a:lnTo>
                <a:lnTo>
                  <a:pt x="1696" y="285139"/>
                </a:lnTo>
                <a:lnTo>
                  <a:pt x="19840" y="324801"/>
                </a:lnTo>
                <a:lnTo>
                  <a:pt x="47459" y="353886"/>
                </a:lnTo>
                <a:lnTo>
                  <a:pt x="108889" y="382379"/>
                </a:lnTo>
                <a:lnTo>
                  <a:pt x="132515" y="383411"/>
                </a:lnTo>
                <a:lnTo>
                  <a:pt x="160331" y="373427"/>
                </a:lnTo>
                <a:lnTo>
                  <a:pt x="204209" y="350360"/>
                </a:lnTo>
                <a:lnTo>
                  <a:pt x="149843" y="341089"/>
                </a:lnTo>
                <a:lnTo>
                  <a:pt x="115412" y="325650"/>
                </a:lnTo>
                <a:lnTo>
                  <a:pt x="97594" y="303723"/>
                </a:lnTo>
                <a:lnTo>
                  <a:pt x="93067" y="274987"/>
                </a:lnTo>
                <a:lnTo>
                  <a:pt x="98507" y="239120"/>
                </a:lnTo>
                <a:lnTo>
                  <a:pt x="110593" y="195801"/>
                </a:lnTo>
                <a:lnTo>
                  <a:pt x="126001" y="144710"/>
                </a:lnTo>
                <a:lnTo>
                  <a:pt x="138280" y="70174"/>
                </a:lnTo>
                <a:lnTo>
                  <a:pt x="130758" y="34721"/>
                </a:lnTo>
                <a:close/>
              </a:path>
              <a:path w="204470" h="383540">
                <a:moveTo>
                  <a:pt x="49713" y="0"/>
                </a:moveTo>
                <a:lnTo>
                  <a:pt x="34292" y="3326"/>
                </a:lnTo>
                <a:lnTo>
                  <a:pt x="20964" y="14918"/>
                </a:lnTo>
                <a:lnTo>
                  <a:pt x="3094" y="38220"/>
                </a:lnTo>
                <a:lnTo>
                  <a:pt x="35422" y="34721"/>
                </a:lnTo>
                <a:lnTo>
                  <a:pt x="130758" y="34721"/>
                </a:lnTo>
                <a:lnTo>
                  <a:pt x="129259" y="27657"/>
                </a:lnTo>
                <a:lnTo>
                  <a:pt x="105574" y="7863"/>
                </a:lnTo>
                <a:lnTo>
                  <a:pt x="73861" y="1496"/>
                </a:lnTo>
                <a:lnTo>
                  <a:pt x="4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940090" y="323470"/>
            <a:ext cx="540385" cy="510540"/>
          </a:xfrm>
          <a:custGeom>
            <a:avLst/>
            <a:gdLst/>
            <a:ahLst/>
            <a:cxnLst/>
            <a:rect l="l" t="t" r="r" b="b"/>
            <a:pathLst>
              <a:path w="540385" h="510540">
                <a:moveTo>
                  <a:pt x="310396" y="86"/>
                </a:moveTo>
                <a:lnTo>
                  <a:pt x="275608" y="86"/>
                </a:lnTo>
                <a:lnTo>
                  <a:pt x="296904" y="4619"/>
                </a:lnTo>
                <a:lnTo>
                  <a:pt x="314709" y="17069"/>
                </a:lnTo>
                <a:lnTo>
                  <a:pt x="326929" y="35715"/>
                </a:lnTo>
                <a:lnTo>
                  <a:pt x="331468" y="58834"/>
                </a:lnTo>
                <a:lnTo>
                  <a:pt x="328850" y="75132"/>
                </a:lnTo>
                <a:lnTo>
                  <a:pt x="321692" y="90053"/>
                </a:lnTo>
                <a:lnTo>
                  <a:pt x="311041" y="102220"/>
                </a:lnTo>
                <a:lnTo>
                  <a:pt x="297945" y="110257"/>
                </a:lnTo>
                <a:lnTo>
                  <a:pt x="340892" y="120898"/>
                </a:lnTo>
                <a:lnTo>
                  <a:pt x="379734" y="139634"/>
                </a:lnTo>
                <a:lnTo>
                  <a:pt x="413558" y="165564"/>
                </a:lnTo>
                <a:lnTo>
                  <a:pt x="441453" y="197790"/>
                </a:lnTo>
                <a:lnTo>
                  <a:pt x="462507" y="235412"/>
                </a:lnTo>
                <a:lnTo>
                  <a:pt x="475808" y="277532"/>
                </a:lnTo>
                <a:lnTo>
                  <a:pt x="480444" y="323249"/>
                </a:lnTo>
                <a:lnTo>
                  <a:pt x="475260" y="370222"/>
                </a:lnTo>
                <a:lnTo>
                  <a:pt x="460421" y="413496"/>
                </a:lnTo>
                <a:lnTo>
                  <a:pt x="437001" y="452011"/>
                </a:lnTo>
                <a:lnTo>
                  <a:pt x="406073" y="484710"/>
                </a:lnTo>
                <a:lnTo>
                  <a:pt x="368712" y="510534"/>
                </a:lnTo>
                <a:lnTo>
                  <a:pt x="409865" y="489956"/>
                </a:lnTo>
                <a:lnTo>
                  <a:pt x="446653" y="463276"/>
                </a:lnTo>
                <a:lnTo>
                  <a:pt x="478360" y="431135"/>
                </a:lnTo>
                <a:lnTo>
                  <a:pt x="504269" y="394177"/>
                </a:lnTo>
                <a:lnTo>
                  <a:pt x="523662" y="353043"/>
                </a:lnTo>
                <a:lnTo>
                  <a:pt x="535824" y="308377"/>
                </a:lnTo>
                <a:lnTo>
                  <a:pt x="540038" y="260820"/>
                </a:lnTo>
                <a:lnTo>
                  <a:pt x="535618" y="213064"/>
                </a:lnTo>
                <a:lnTo>
                  <a:pt x="522892" y="168209"/>
                </a:lnTo>
                <a:lnTo>
                  <a:pt x="502655" y="126981"/>
                </a:lnTo>
                <a:lnTo>
                  <a:pt x="475705" y="90106"/>
                </a:lnTo>
                <a:lnTo>
                  <a:pt x="442839" y="58308"/>
                </a:lnTo>
                <a:lnTo>
                  <a:pt x="404854" y="32314"/>
                </a:lnTo>
                <a:lnTo>
                  <a:pt x="362547" y="12848"/>
                </a:lnTo>
                <a:lnTo>
                  <a:pt x="316715" y="637"/>
                </a:lnTo>
                <a:lnTo>
                  <a:pt x="310396" y="86"/>
                </a:lnTo>
                <a:close/>
              </a:path>
              <a:path w="540385" h="510540">
                <a:moveTo>
                  <a:pt x="309403" y="0"/>
                </a:moveTo>
                <a:lnTo>
                  <a:pt x="227014" y="0"/>
                </a:lnTo>
                <a:lnTo>
                  <a:pt x="219722" y="637"/>
                </a:lnTo>
                <a:lnTo>
                  <a:pt x="174233" y="12848"/>
                </a:lnTo>
                <a:lnTo>
                  <a:pt x="132421" y="32314"/>
                </a:lnTo>
                <a:lnTo>
                  <a:pt x="95024" y="58308"/>
                </a:lnTo>
                <a:lnTo>
                  <a:pt x="62777" y="90106"/>
                </a:lnTo>
                <a:lnTo>
                  <a:pt x="36415" y="126981"/>
                </a:lnTo>
                <a:lnTo>
                  <a:pt x="16675" y="168209"/>
                </a:lnTo>
                <a:lnTo>
                  <a:pt x="4291" y="213064"/>
                </a:lnTo>
                <a:lnTo>
                  <a:pt x="0" y="260820"/>
                </a:lnTo>
                <a:lnTo>
                  <a:pt x="4241" y="309325"/>
                </a:lnTo>
                <a:lnTo>
                  <a:pt x="16552" y="355075"/>
                </a:lnTo>
                <a:lnTo>
                  <a:pt x="36312" y="397153"/>
                </a:lnTo>
                <a:lnTo>
                  <a:pt x="62899" y="434640"/>
                </a:lnTo>
                <a:lnTo>
                  <a:pt x="95693" y="466619"/>
                </a:lnTo>
                <a:lnTo>
                  <a:pt x="134073" y="492172"/>
                </a:lnTo>
                <a:lnTo>
                  <a:pt x="98693" y="460096"/>
                </a:lnTo>
                <a:lnTo>
                  <a:pt x="71692" y="420101"/>
                </a:lnTo>
                <a:lnTo>
                  <a:pt x="54467" y="373911"/>
                </a:lnTo>
                <a:lnTo>
                  <a:pt x="48415" y="323249"/>
                </a:lnTo>
                <a:lnTo>
                  <a:pt x="53486" y="275991"/>
                </a:lnTo>
                <a:lnTo>
                  <a:pt x="68003" y="232522"/>
                </a:lnTo>
                <a:lnTo>
                  <a:pt x="90924" y="193936"/>
                </a:lnTo>
                <a:lnTo>
                  <a:pt x="121207" y="161323"/>
                </a:lnTo>
                <a:lnTo>
                  <a:pt x="157810" y="135778"/>
                </a:lnTo>
                <a:lnTo>
                  <a:pt x="199690" y="118391"/>
                </a:lnTo>
                <a:lnTo>
                  <a:pt x="245805" y="110257"/>
                </a:lnTo>
                <a:lnTo>
                  <a:pt x="233297" y="100672"/>
                </a:lnTo>
                <a:lnTo>
                  <a:pt x="223929" y="88677"/>
                </a:lnTo>
                <a:lnTo>
                  <a:pt x="218052" y="74616"/>
                </a:lnTo>
                <a:lnTo>
                  <a:pt x="216015" y="58834"/>
                </a:lnTo>
                <a:lnTo>
                  <a:pt x="220612" y="35715"/>
                </a:lnTo>
                <a:lnTo>
                  <a:pt x="233240" y="17069"/>
                </a:lnTo>
                <a:lnTo>
                  <a:pt x="252154" y="4619"/>
                </a:lnTo>
                <a:lnTo>
                  <a:pt x="275608" y="86"/>
                </a:lnTo>
                <a:lnTo>
                  <a:pt x="310396" y="86"/>
                </a:lnTo>
                <a:lnTo>
                  <a:pt x="309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167280" y="327225"/>
            <a:ext cx="93104" cy="9548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>
            <a:spLocks noGrp="1"/>
          </p:cNvSpPr>
          <p:nvPr>
            <p:ph type="ftr" sz="quarter" idx="5"/>
          </p:nvPr>
        </p:nvSpPr>
        <p:spPr>
          <a:xfrm>
            <a:off x="1741422" y="8599366"/>
            <a:ext cx="4174447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204"/>
              </a:spcBef>
            </a:pPr>
            <a:r>
              <a:rPr spc="30" dirty="0"/>
              <a:t>MADE </a:t>
            </a:r>
            <a:r>
              <a:rPr spc="10" dirty="0"/>
              <a:t>IN</a:t>
            </a:r>
            <a:r>
              <a:rPr spc="-55" dirty="0"/>
              <a:t> </a:t>
            </a:r>
            <a:r>
              <a:rPr spc="-30" dirty="0"/>
              <a:t>KOREA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000" spc="70" dirty="0">
                <a:solidFill>
                  <a:srgbClr val="000000"/>
                </a:solidFill>
              </a:rPr>
              <a:t>품질향상을 </a:t>
            </a:r>
            <a:r>
              <a:rPr sz="1000" spc="75" dirty="0">
                <a:solidFill>
                  <a:srgbClr val="000000"/>
                </a:solidFill>
              </a:rPr>
              <a:t>위해 제품의 스펙은 </a:t>
            </a:r>
            <a:r>
              <a:rPr sz="1000" spc="70" dirty="0">
                <a:solidFill>
                  <a:srgbClr val="000000"/>
                </a:solidFill>
              </a:rPr>
              <a:t>사전예고없이 </a:t>
            </a:r>
            <a:r>
              <a:rPr sz="1000" spc="75" dirty="0">
                <a:solidFill>
                  <a:srgbClr val="000000"/>
                </a:solidFill>
              </a:rPr>
              <a:t>변경될 수</a:t>
            </a:r>
            <a:r>
              <a:rPr sz="1000" spc="200" dirty="0">
                <a:solidFill>
                  <a:srgbClr val="000000"/>
                </a:solidFill>
              </a:rPr>
              <a:t> </a:t>
            </a:r>
            <a:r>
              <a:rPr sz="1000" spc="45" dirty="0">
                <a:solidFill>
                  <a:srgbClr val="000000"/>
                </a:solidFill>
              </a:rPr>
              <a:t>있습니다.</a:t>
            </a:r>
            <a:endParaRPr sz="1000" dirty="0"/>
          </a:p>
        </p:txBody>
      </p:sp>
      <p:sp>
        <p:nvSpPr>
          <p:cNvPr id="70" name="object 7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pc="-10" dirty="0"/>
              <a:t>1</a:t>
            </a:fld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42</Words>
  <Application>Microsoft Office PowerPoint</Application>
  <PresentationFormat>화면 슬라이드 쇼(4:3)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EYE BALL DOME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john choi</dc:creator>
  <cp:lastModifiedBy>Windows 사용자</cp:lastModifiedBy>
  <cp:revision>2</cp:revision>
  <dcterms:created xsi:type="dcterms:W3CDTF">2018-09-06T07:39:54Z</dcterms:created>
  <dcterms:modified xsi:type="dcterms:W3CDTF">2019-03-28T02:31:05Z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2018-09-06T00:00:00Z</vt:filetime>
  </property>
</Properties>
</file>