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409" y="778890"/>
            <a:ext cx="65011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550" y="2857245"/>
            <a:ext cx="6438900" cy="5751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23" y="8599366"/>
            <a:ext cx="3835400" cy="423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14440" y="8599366"/>
            <a:ext cx="13525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jpg"/><Relationship Id="rId5" Type="http://schemas.openxmlformats.org/officeDocument/2006/relationships/image" Target="../media/image4.png"/><Relationship Id="rId61" Type="http://schemas.openxmlformats.org/officeDocument/2006/relationships/image" Target="../media/image60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jp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160" y="827532"/>
            <a:ext cx="1663762" cy="1799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" y="778890"/>
            <a:ext cx="22091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HOUSING[V/F]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52876" y="1163066"/>
            <a:ext cx="618070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7001" y="2917825"/>
            <a:ext cx="374904" cy="14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9550" y="2857245"/>
          <a:ext cx="6406515" cy="573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25"/>
                <a:gridCol w="4987290"/>
              </a:tblGrid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900" spc="6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3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생활방수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6190">
                        <a:lnSpc>
                          <a:spcPct val="100000"/>
                        </a:lnSpc>
                        <a:spcBef>
                          <a:spcPts val="515"/>
                        </a:spcBef>
                        <a:tabLst>
                          <a:tab pos="2052955" algn="l"/>
                        </a:tabLst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은	기본장착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83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에서 지원이 되어야</a:t>
                      </a:r>
                      <a:r>
                        <a:rPr sz="900" spc="-10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595630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979676" y="2917825"/>
            <a:ext cx="1144397" cy="146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5477" y="3171444"/>
            <a:ext cx="512419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32076" y="3171444"/>
            <a:ext cx="24180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531" y="3449446"/>
            <a:ext cx="1256005" cy="9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65477" y="3678935"/>
            <a:ext cx="282448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7314" y="3678935"/>
            <a:ext cx="383667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67001" y="3932554"/>
            <a:ext cx="842340" cy="146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59735" y="3932554"/>
            <a:ext cx="693750" cy="1463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67001" y="4186173"/>
            <a:ext cx="224027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43785" y="4186173"/>
            <a:ext cx="1788414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9456" y="4674361"/>
            <a:ext cx="458419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39189" y="4674361"/>
            <a:ext cx="428307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0570" y="4674361"/>
            <a:ext cx="386181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51277" y="4674361"/>
            <a:ext cx="130301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8145" y="4674361"/>
            <a:ext cx="280822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9456" y="4915153"/>
            <a:ext cx="507834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9189" y="4915153"/>
            <a:ext cx="467131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39189" y="5162677"/>
            <a:ext cx="316750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9456" y="5409946"/>
            <a:ext cx="310896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39189" y="5409946"/>
            <a:ext cx="642112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17166" y="5409946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65933" y="5409946"/>
            <a:ext cx="337566" cy="1463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9456" y="5650991"/>
            <a:ext cx="793038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39189" y="5650991"/>
            <a:ext cx="313334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9456" y="5891784"/>
            <a:ext cx="662025" cy="14630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39189" y="5891784"/>
            <a:ext cx="1999234" cy="1463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8055" y="6139307"/>
            <a:ext cx="88392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9456" y="6392926"/>
            <a:ext cx="288544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9189" y="6392926"/>
            <a:ext cx="1310639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37077" y="6392926"/>
            <a:ext cx="709447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87952" y="6392926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9456" y="6646418"/>
            <a:ext cx="352425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1395" y="6646418"/>
            <a:ext cx="97536" cy="1463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0163" y="6646418"/>
            <a:ext cx="288543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39189" y="6646418"/>
            <a:ext cx="773353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83152" y="6646418"/>
            <a:ext cx="7924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39189" y="7141209"/>
            <a:ext cx="441007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39189" y="7394702"/>
            <a:ext cx="879576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67101" y="7394702"/>
            <a:ext cx="699388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02864" y="7394702"/>
            <a:ext cx="835888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56988" y="7394702"/>
            <a:ext cx="96012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39189" y="7648320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7957" y="7648320"/>
            <a:ext cx="182880" cy="1463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48942" y="7648320"/>
            <a:ext cx="331381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39189" y="7902244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7957" y="7902244"/>
            <a:ext cx="182880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8942" y="7902244"/>
            <a:ext cx="331381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39189" y="8155838"/>
            <a:ext cx="736841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39189" y="8409431"/>
            <a:ext cx="244246" cy="14630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22450" y="8409431"/>
            <a:ext cx="153924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15414" y="8409431"/>
            <a:ext cx="408190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76601" y="8409431"/>
            <a:ext cx="328066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43301" y="8409431"/>
            <a:ext cx="153924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6266" y="8409431"/>
            <a:ext cx="424649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12694" y="8409431"/>
            <a:ext cx="328320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79647" y="8409431"/>
            <a:ext cx="153924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72611" y="8409431"/>
            <a:ext cx="448424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295774" y="1613849"/>
            <a:ext cx="4205526" cy="115792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56743" y="2668269"/>
            <a:ext cx="169067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50" dirty="0">
                <a:latin typeface="Noto Sans CJK JP Regular"/>
                <a:cs typeface="Noto Sans CJK JP Regular"/>
              </a:rPr>
              <a:t> </a:t>
            </a:r>
            <a:r>
              <a:rPr sz="1000" dirty="0">
                <a:latin typeface="Noto Sans CJK JP Regular"/>
                <a:cs typeface="Noto Sans CJK JP Regular"/>
              </a:rPr>
              <a:t>ISQ-H5S06VA</a:t>
            </a:r>
          </a:p>
        </p:txBody>
      </p:sp>
      <p:sp>
        <p:nvSpPr>
          <p:cNvPr id="68" name="object 68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>
            <a:spLocks noGrp="1"/>
          </p:cNvSpPr>
          <p:nvPr>
            <p:ph type="ftr" sz="quarter" idx="5"/>
          </p:nvPr>
        </p:nvSpPr>
        <p:spPr>
          <a:xfrm>
            <a:off x="1741422" y="8599366"/>
            <a:ext cx="4174447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1</a:t>
            </a:fld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47</Words>
  <Application>Microsoft Office PowerPoint</Application>
  <PresentationFormat>화면 슬라이드 쇼(4:3)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HOUSING[V/F]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john choi</dc:creator>
  <cp:lastModifiedBy>Windows 사용자</cp:lastModifiedBy>
  <cp:revision>2</cp:revision>
  <dcterms:created xsi:type="dcterms:W3CDTF">2018-09-06T07:39:54Z</dcterms:created>
  <dcterms:modified xsi:type="dcterms:W3CDTF">2018-09-15T07:41:32Z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2018-09-06T00:00:00Z</vt:filetime>
  </property>
</Properties>
</file>