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3114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409" y="778890"/>
            <a:ext cx="650118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9550" y="2857245"/>
            <a:ext cx="6438900" cy="5751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41423" y="8599366"/>
            <a:ext cx="3835400" cy="423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314440" y="8599366"/>
            <a:ext cx="13525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pn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55" Type="http://schemas.openxmlformats.org/officeDocument/2006/relationships/image" Target="../media/image61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3" Type="http://schemas.openxmlformats.org/officeDocument/2006/relationships/image" Target="../media/image59.jp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52" Type="http://schemas.openxmlformats.org/officeDocument/2006/relationships/image" Target="../media/image58.jp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43" Type="http://schemas.openxmlformats.org/officeDocument/2006/relationships/image" Target="../media/image49.png"/><Relationship Id="rId48" Type="http://schemas.openxmlformats.org/officeDocument/2006/relationships/image" Target="../media/image54.png"/><Relationship Id="rId56" Type="http://schemas.openxmlformats.org/officeDocument/2006/relationships/image" Target="../media/image62.png"/><Relationship Id="rId8" Type="http://schemas.openxmlformats.org/officeDocument/2006/relationships/image" Target="../media/image14.png"/><Relationship Id="rId51" Type="http://schemas.openxmlformats.org/officeDocument/2006/relationships/image" Target="../media/image57.png"/><Relationship Id="rId3" Type="http://schemas.openxmlformats.org/officeDocument/2006/relationships/image" Target="../media/image9.jp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png"/><Relationship Id="rId54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9.png"/><Relationship Id="rId21" Type="http://schemas.openxmlformats.org/officeDocument/2006/relationships/image" Target="../media/image76.png"/><Relationship Id="rId34" Type="http://schemas.openxmlformats.org/officeDocument/2006/relationships/image" Target="../media/image87.png"/><Relationship Id="rId42" Type="http://schemas.openxmlformats.org/officeDocument/2006/relationships/image" Target="../media/image95.png"/><Relationship Id="rId47" Type="http://schemas.openxmlformats.org/officeDocument/2006/relationships/image" Target="../media/image100.png"/><Relationship Id="rId50" Type="http://schemas.openxmlformats.org/officeDocument/2006/relationships/image" Target="../media/image103.png"/><Relationship Id="rId55" Type="http://schemas.openxmlformats.org/officeDocument/2006/relationships/image" Target="../media/image108.png"/><Relationship Id="rId63" Type="http://schemas.openxmlformats.org/officeDocument/2006/relationships/image" Target="../media/image60.png"/><Relationship Id="rId7" Type="http://schemas.openxmlformats.org/officeDocument/2006/relationships/image" Target="../media/image14.png"/><Relationship Id="rId2" Type="http://schemas.openxmlformats.org/officeDocument/2006/relationships/image" Target="../media/image63.jpg"/><Relationship Id="rId16" Type="http://schemas.openxmlformats.org/officeDocument/2006/relationships/image" Target="../media/image71.png"/><Relationship Id="rId29" Type="http://schemas.openxmlformats.org/officeDocument/2006/relationships/image" Target="../media/image82.png"/><Relationship Id="rId11" Type="http://schemas.openxmlformats.org/officeDocument/2006/relationships/image" Target="../media/image69.png"/><Relationship Id="rId24" Type="http://schemas.openxmlformats.org/officeDocument/2006/relationships/image" Target="../media/image32.png"/><Relationship Id="rId32" Type="http://schemas.openxmlformats.org/officeDocument/2006/relationships/image" Target="../media/image85.png"/><Relationship Id="rId37" Type="http://schemas.openxmlformats.org/officeDocument/2006/relationships/image" Target="../media/image90.png"/><Relationship Id="rId40" Type="http://schemas.openxmlformats.org/officeDocument/2006/relationships/image" Target="../media/image93.png"/><Relationship Id="rId45" Type="http://schemas.openxmlformats.org/officeDocument/2006/relationships/image" Target="../media/image98.png"/><Relationship Id="rId53" Type="http://schemas.openxmlformats.org/officeDocument/2006/relationships/image" Target="../media/image106.png"/><Relationship Id="rId58" Type="http://schemas.openxmlformats.org/officeDocument/2006/relationships/image" Target="../media/image111.png"/><Relationship Id="rId5" Type="http://schemas.openxmlformats.org/officeDocument/2006/relationships/image" Target="../media/image65.png"/><Relationship Id="rId61" Type="http://schemas.openxmlformats.org/officeDocument/2006/relationships/image" Target="../media/image114.jpg"/><Relationship Id="rId19" Type="http://schemas.openxmlformats.org/officeDocument/2006/relationships/image" Target="../media/image74.png"/><Relationship Id="rId14" Type="http://schemas.openxmlformats.org/officeDocument/2006/relationships/image" Target="../media/image23.png"/><Relationship Id="rId22" Type="http://schemas.openxmlformats.org/officeDocument/2006/relationships/image" Target="../media/image77.png"/><Relationship Id="rId27" Type="http://schemas.openxmlformats.org/officeDocument/2006/relationships/image" Target="../media/image80.png"/><Relationship Id="rId30" Type="http://schemas.openxmlformats.org/officeDocument/2006/relationships/image" Target="../media/image83.png"/><Relationship Id="rId35" Type="http://schemas.openxmlformats.org/officeDocument/2006/relationships/image" Target="../media/image88.png"/><Relationship Id="rId43" Type="http://schemas.openxmlformats.org/officeDocument/2006/relationships/image" Target="../media/image96.png"/><Relationship Id="rId48" Type="http://schemas.openxmlformats.org/officeDocument/2006/relationships/image" Target="../media/image101.png"/><Relationship Id="rId56" Type="http://schemas.openxmlformats.org/officeDocument/2006/relationships/image" Target="../media/image109.png"/><Relationship Id="rId64" Type="http://schemas.openxmlformats.org/officeDocument/2006/relationships/image" Target="../media/image61.png"/><Relationship Id="rId8" Type="http://schemas.openxmlformats.org/officeDocument/2006/relationships/image" Target="../media/image66.png"/><Relationship Id="rId51" Type="http://schemas.openxmlformats.org/officeDocument/2006/relationships/image" Target="../media/image104.png"/><Relationship Id="rId3" Type="http://schemas.openxmlformats.org/officeDocument/2006/relationships/image" Target="../media/image10.png"/><Relationship Id="rId12" Type="http://schemas.openxmlformats.org/officeDocument/2006/relationships/image" Target="../media/image21.png"/><Relationship Id="rId17" Type="http://schemas.openxmlformats.org/officeDocument/2006/relationships/image" Target="../media/image72.png"/><Relationship Id="rId25" Type="http://schemas.openxmlformats.org/officeDocument/2006/relationships/image" Target="../media/image78.png"/><Relationship Id="rId33" Type="http://schemas.openxmlformats.org/officeDocument/2006/relationships/image" Target="../media/image86.png"/><Relationship Id="rId38" Type="http://schemas.openxmlformats.org/officeDocument/2006/relationships/image" Target="../media/image91.png"/><Relationship Id="rId46" Type="http://schemas.openxmlformats.org/officeDocument/2006/relationships/image" Target="../media/image99.png"/><Relationship Id="rId59" Type="http://schemas.openxmlformats.org/officeDocument/2006/relationships/image" Target="../media/image112.png"/><Relationship Id="rId20" Type="http://schemas.openxmlformats.org/officeDocument/2006/relationships/image" Target="../media/image75.png"/><Relationship Id="rId41" Type="http://schemas.openxmlformats.org/officeDocument/2006/relationships/image" Target="../media/image94.png"/><Relationship Id="rId54" Type="http://schemas.openxmlformats.org/officeDocument/2006/relationships/image" Target="../media/image107.png"/><Relationship Id="rId6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5" Type="http://schemas.openxmlformats.org/officeDocument/2006/relationships/image" Target="../media/image70.png"/><Relationship Id="rId23" Type="http://schemas.openxmlformats.org/officeDocument/2006/relationships/image" Target="../media/image31.png"/><Relationship Id="rId28" Type="http://schemas.openxmlformats.org/officeDocument/2006/relationships/image" Target="../media/image81.png"/><Relationship Id="rId36" Type="http://schemas.openxmlformats.org/officeDocument/2006/relationships/image" Target="../media/image89.png"/><Relationship Id="rId49" Type="http://schemas.openxmlformats.org/officeDocument/2006/relationships/image" Target="../media/image102.png"/><Relationship Id="rId57" Type="http://schemas.openxmlformats.org/officeDocument/2006/relationships/image" Target="../media/image110.png"/><Relationship Id="rId10" Type="http://schemas.openxmlformats.org/officeDocument/2006/relationships/image" Target="../media/image68.png"/><Relationship Id="rId31" Type="http://schemas.openxmlformats.org/officeDocument/2006/relationships/image" Target="../media/image84.png"/><Relationship Id="rId44" Type="http://schemas.openxmlformats.org/officeDocument/2006/relationships/image" Target="../media/image97.png"/><Relationship Id="rId52" Type="http://schemas.openxmlformats.org/officeDocument/2006/relationships/image" Target="../media/image105.png"/><Relationship Id="rId60" Type="http://schemas.openxmlformats.org/officeDocument/2006/relationships/image" Target="../media/image113.png"/><Relationship Id="rId65" Type="http://schemas.openxmlformats.org/officeDocument/2006/relationships/image" Target="../media/image62.png"/><Relationship Id="rId4" Type="http://schemas.openxmlformats.org/officeDocument/2006/relationships/image" Target="../media/image64.png"/><Relationship Id="rId9" Type="http://schemas.openxmlformats.org/officeDocument/2006/relationships/image" Target="../media/image67.png"/><Relationship Id="rId13" Type="http://schemas.openxmlformats.org/officeDocument/2006/relationships/image" Target="../media/image22.png"/><Relationship Id="rId18" Type="http://schemas.openxmlformats.org/officeDocument/2006/relationships/image" Target="../media/image73.png"/><Relationship Id="rId39" Type="http://schemas.openxmlformats.org/officeDocument/2006/relationships/image" Target="../media/image9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.png"/><Relationship Id="rId18" Type="http://schemas.openxmlformats.org/officeDocument/2006/relationships/image" Target="../media/image71.png"/><Relationship Id="rId26" Type="http://schemas.openxmlformats.org/officeDocument/2006/relationships/image" Target="../media/image122.png"/><Relationship Id="rId39" Type="http://schemas.openxmlformats.org/officeDocument/2006/relationships/image" Target="../media/image82.png"/><Relationship Id="rId21" Type="http://schemas.openxmlformats.org/officeDocument/2006/relationships/image" Target="../media/image74.png"/><Relationship Id="rId34" Type="http://schemas.openxmlformats.org/officeDocument/2006/relationships/image" Target="../media/image78.png"/><Relationship Id="rId42" Type="http://schemas.openxmlformats.org/officeDocument/2006/relationships/image" Target="../media/image131.png"/><Relationship Id="rId47" Type="http://schemas.openxmlformats.org/officeDocument/2006/relationships/image" Target="../media/image102.png"/><Relationship Id="rId50" Type="http://schemas.openxmlformats.org/officeDocument/2006/relationships/image" Target="../media/image137.png"/><Relationship Id="rId55" Type="http://schemas.openxmlformats.org/officeDocument/2006/relationships/image" Target="../media/image141.png"/><Relationship Id="rId6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image" Target="../media/image115.jpg"/><Relationship Id="rId16" Type="http://schemas.openxmlformats.org/officeDocument/2006/relationships/image" Target="../media/image23.png"/><Relationship Id="rId29" Type="http://schemas.openxmlformats.org/officeDocument/2006/relationships/image" Target="../media/image125.png"/><Relationship Id="rId11" Type="http://schemas.openxmlformats.org/officeDocument/2006/relationships/image" Target="../media/image67.png"/><Relationship Id="rId24" Type="http://schemas.openxmlformats.org/officeDocument/2006/relationships/image" Target="../media/image31.png"/><Relationship Id="rId32" Type="http://schemas.openxmlformats.org/officeDocument/2006/relationships/image" Target="../media/image127.png"/><Relationship Id="rId37" Type="http://schemas.openxmlformats.org/officeDocument/2006/relationships/image" Target="../media/image128.png"/><Relationship Id="rId40" Type="http://schemas.openxmlformats.org/officeDocument/2006/relationships/image" Target="../media/image83.png"/><Relationship Id="rId45" Type="http://schemas.openxmlformats.org/officeDocument/2006/relationships/image" Target="../media/image100.png"/><Relationship Id="rId53" Type="http://schemas.openxmlformats.org/officeDocument/2006/relationships/image" Target="../media/image139.png"/><Relationship Id="rId58" Type="http://schemas.openxmlformats.org/officeDocument/2006/relationships/image" Target="../media/image144.png"/><Relationship Id="rId5" Type="http://schemas.openxmlformats.org/officeDocument/2006/relationships/image" Target="../media/image10.png"/><Relationship Id="rId61" Type="http://schemas.openxmlformats.org/officeDocument/2006/relationships/image" Target="../media/image60.png"/><Relationship Id="rId19" Type="http://schemas.openxmlformats.org/officeDocument/2006/relationships/image" Target="../media/image118.png"/><Relationship Id="rId14" Type="http://schemas.openxmlformats.org/officeDocument/2006/relationships/image" Target="../media/image21.png"/><Relationship Id="rId22" Type="http://schemas.openxmlformats.org/officeDocument/2006/relationships/image" Target="../media/image119.png"/><Relationship Id="rId27" Type="http://schemas.openxmlformats.org/officeDocument/2006/relationships/image" Target="../media/image123.png"/><Relationship Id="rId30" Type="http://schemas.openxmlformats.org/officeDocument/2006/relationships/image" Target="../media/image76.png"/><Relationship Id="rId35" Type="http://schemas.openxmlformats.org/officeDocument/2006/relationships/image" Target="../media/image79.png"/><Relationship Id="rId43" Type="http://schemas.openxmlformats.org/officeDocument/2006/relationships/image" Target="../media/image132.png"/><Relationship Id="rId48" Type="http://schemas.openxmlformats.org/officeDocument/2006/relationships/image" Target="../media/image135.png"/><Relationship Id="rId56" Type="http://schemas.openxmlformats.org/officeDocument/2006/relationships/image" Target="../media/image142.png"/><Relationship Id="rId8" Type="http://schemas.openxmlformats.org/officeDocument/2006/relationships/image" Target="../media/image13.png"/><Relationship Id="rId51" Type="http://schemas.openxmlformats.org/officeDocument/2006/relationships/image" Target="../media/image105.png"/><Relationship Id="rId3" Type="http://schemas.openxmlformats.org/officeDocument/2006/relationships/image" Target="../media/image116.jpg"/><Relationship Id="rId12" Type="http://schemas.openxmlformats.org/officeDocument/2006/relationships/image" Target="../media/image68.png"/><Relationship Id="rId17" Type="http://schemas.openxmlformats.org/officeDocument/2006/relationships/image" Target="../media/image70.png"/><Relationship Id="rId25" Type="http://schemas.openxmlformats.org/officeDocument/2006/relationships/image" Target="../media/image121.png"/><Relationship Id="rId33" Type="http://schemas.openxmlformats.org/officeDocument/2006/relationships/image" Target="../media/image32.png"/><Relationship Id="rId38" Type="http://schemas.openxmlformats.org/officeDocument/2006/relationships/image" Target="../media/image129.png"/><Relationship Id="rId46" Type="http://schemas.openxmlformats.org/officeDocument/2006/relationships/image" Target="../media/image134.png"/><Relationship Id="rId59" Type="http://schemas.openxmlformats.org/officeDocument/2006/relationships/image" Target="../media/image145.png"/><Relationship Id="rId20" Type="http://schemas.openxmlformats.org/officeDocument/2006/relationships/image" Target="../media/image73.png"/><Relationship Id="rId41" Type="http://schemas.openxmlformats.org/officeDocument/2006/relationships/image" Target="../media/image130.png"/><Relationship Id="rId54" Type="http://schemas.openxmlformats.org/officeDocument/2006/relationships/image" Target="../media/image140.png"/><Relationship Id="rId6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5" Type="http://schemas.openxmlformats.org/officeDocument/2006/relationships/image" Target="../media/image22.png"/><Relationship Id="rId23" Type="http://schemas.openxmlformats.org/officeDocument/2006/relationships/image" Target="../media/image120.png"/><Relationship Id="rId28" Type="http://schemas.openxmlformats.org/officeDocument/2006/relationships/image" Target="../media/image124.png"/><Relationship Id="rId36" Type="http://schemas.openxmlformats.org/officeDocument/2006/relationships/image" Target="../media/image80.png"/><Relationship Id="rId49" Type="http://schemas.openxmlformats.org/officeDocument/2006/relationships/image" Target="../media/image136.png"/><Relationship Id="rId57" Type="http://schemas.openxmlformats.org/officeDocument/2006/relationships/image" Target="../media/image143.png"/><Relationship Id="rId10" Type="http://schemas.openxmlformats.org/officeDocument/2006/relationships/image" Target="../media/image66.png"/><Relationship Id="rId31" Type="http://schemas.openxmlformats.org/officeDocument/2006/relationships/image" Target="../media/image126.png"/><Relationship Id="rId44" Type="http://schemas.openxmlformats.org/officeDocument/2006/relationships/image" Target="../media/image133.png"/><Relationship Id="rId52" Type="http://schemas.openxmlformats.org/officeDocument/2006/relationships/image" Target="../media/image138.png"/><Relationship Id="rId60" Type="http://schemas.openxmlformats.org/officeDocument/2006/relationships/image" Target="../media/image59.jpg"/><Relationship Id="rId4" Type="http://schemas.openxmlformats.org/officeDocument/2006/relationships/image" Target="../media/image117.jp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image" Target="../media/image149.png"/><Relationship Id="rId26" Type="http://schemas.openxmlformats.org/officeDocument/2006/relationships/image" Target="../media/image32.png"/><Relationship Id="rId39" Type="http://schemas.openxmlformats.org/officeDocument/2006/relationships/image" Target="../media/image153.png"/><Relationship Id="rId21" Type="http://schemas.openxmlformats.org/officeDocument/2006/relationships/image" Target="../media/image74.png"/><Relationship Id="rId34" Type="http://schemas.openxmlformats.org/officeDocument/2006/relationships/image" Target="../media/image152.png"/><Relationship Id="rId42" Type="http://schemas.openxmlformats.org/officeDocument/2006/relationships/image" Target="../media/image156.png"/><Relationship Id="rId47" Type="http://schemas.openxmlformats.org/officeDocument/2006/relationships/image" Target="../media/image104.png"/><Relationship Id="rId50" Type="http://schemas.openxmlformats.org/officeDocument/2006/relationships/image" Target="../media/image159.png"/><Relationship Id="rId55" Type="http://schemas.openxmlformats.org/officeDocument/2006/relationships/image" Target="../media/image111.png"/><Relationship Id="rId7" Type="http://schemas.openxmlformats.org/officeDocument/2006/relationships/image" Target="../media/image14.png"/><Relationship Id="rId2" Type="http://schemas.openxmlformats.org/officeDocument/2006/relationships/image" Target="../media/image146.jpg"/><Relationship Id="rId16" Type="http://schemas.openxmlformats.org/officeDocument/2006/relationships/image" Target="../media/image147.png"/><Relationship Id="rId29" Type="http://schemas.openxmlformats.org/officeDocument/2006/relationships/image" Target="../media/image80.png"/><Relationship Id="rId11" Type="http://schemas.openxmlformats.org/officeDocument/2006/relationships/image" Target="../media/image69.png"/><Relationship Id="rId24" Type="http://schemas.openxmlformats.org/officeDocument/2006/relationships/image" Target="../media/image77.png"/><Relationship Id="rId32" Type="http://schemas.openxmlformats.org/officeDocument/2006/relationships/image" Target="../media/image85.png"/><Relationship Id="rId37" Type="http://schemas.openxmlformats.org/officeDocument/2006/relationships/image" Target="../media/image86.png"/><Relationship Id="rId40" Type="http://schemas.openxmlformats.org/officeDocument/2006/relationships/image" Target="../media/image154.png"/><Relationship Id="rId45" Type="http://schemas.openxmlformats.org/officeDocument/2006/relationships/image" Target="../media/image102.png"/><Relationship Id="rId53" Type="http://schemas.openxmlformats.org/officeDocument/2006/relationships/image" Target="../media/image112.png"/><Relationship Id="rId58" Type="http://schemas.openxmlformats.org/officeDocument/2006/relationships/image" Target="../media/image59.jpg"/><Relationship Id="rId5" Type="http://schemas.openxmlformats.org/officeDocument/2006/relationships/image" Target="../media/image65.png"/><Relationship Id="rId61" Type="http://schemas.openxmlformats.org/officeDocument/2006/relationships/image" Target="../media/image62.png"/><Relationship Id="rId19" Type="http://schemas.openxmlformats.org/officeDocument/2006/relationships/image" Target="../media/image150.png"/><Relationship Id="rId14" Type="http://schemas.openxmlformats.org/officeDocument/2006/relationships/image" Target="../media/image23.png"/><Relationship Id="rId22" Type="http://schemas.openxmlformats.org/officeDocument/2006/relationships/image" Target="../media/image75.png"/><Relationship Id="rId27" Type="http://schemas.openxmlformats.org/officeDocument/2006/relationships/image" Target="../media/image78.png"/><Relationship Id="rId30" Type="http://schemas.openxmlformats.org/officeDocument/2006/relationships/image" Target="../media/image81.png"/><Relationship Id="rId35" Type="http://schemas.openxmlformats.org/officeDocument/2006/relationships/image" Target="../media/image87.png"/><Relationship Id="rId43" Type="http://schemas.openxmlformats.org/officeDocument/2006/relationships/image" Target="../media/image100.png"/><Relationship Id="rId48" Type="http://schemas.openxmlformats.org/officeDocument/2006/relationships/image" Target="../media/image157.png"/><Relationship Id="rId56" Type="http://schemas.openxmlformats.org/officeDocument/2006/relationships/image" Target="../media/image162.png"/><Relationship Id="rId8" Type="http://schemas.openxmlformats.org/officeDocument/2006/relationships/image" Target="../media/image66.png"/><Relationship Id="rId51" Type="http://schemas.openxmlformats.org/officeDocument/2006/relationships/image" Target="../media/image160.png"/><Relationship Id="rId3" Type="http://schemas.openxmlformats.org/officeDocument/2006/relationships/image" Target="../media/image10.png"/><Relationship Id="rId12" Type="http://schemas.openxmlformats.org/officeDocument/2006/relationships/image" Target="../media/image21.png"/><Relationship Id="rId17" Type="http://schemas.openxmlformats.org/officeDocument/2006/relationships/image" Target="../media/image148.png"/><Relationship Id="rId25" Type="http://schemas.openxmlformats.org/officeDocument/2006/relationships/image" Target="../media/image31.png"/><Relationship Id="rId33" Type="http://schemas.openxmlformats.org/officeDocument/2006/relationships/image" Target="../media/image151.png"/><Relationship Id="rId38" Type="http://schemas.openxmlformats.org/officeDocument/2006/relationships/image" Target="../media/image88.png"/><Relationship Id="rId46" Type="http://schemas.openxmlformats.org/officeDocument/2006/relationships/image" Target="../media/image103.png"/><Relationship Id="rId59" Type="http://schemas.openxmlformats.org/officeDocument/2006/relationships/image" Target="../media/image60.png"/><Relationship Id="rId20" Type="http://schemas.openxmlformats.org/officeDocument/2006/relationships/image" Target="../media/image73.png"/><Relationship Id="rId41" Type="http://schemas.openxmlformats.org/officeDocument/2006/relationships/image" Target="../media/image155.png"/><Relationship Id="rId54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5" Type="http://schemas.openxmlformats.org/officeDocument/2006/relationships/image" Target="../media/image70.png"/><Relationship Id="rId23" Type="http://schemas.openxmlformats.org/officeDocument/2006/relationships/image" Target="../media/image76.png"/><Relationship Id="rId28" Type="http://schemas.openxmlformats.org/officeDocument/2006/relationships/image" Target="../media/image79.png"/><Relationship Id="rId36" Type="http://schemas.openxmlformats.org/officeDocument/2006/relationships/image" Target="../media/image84.png"/><Relationship Id="rId49" Type="http://schemas.openxmlformats.org/officeDocument/2006/relationships/image" Target="../media/image158.png"/><Relationship Id="rId57" Type="http://schemas.openxmlformats.org/officeDocument/2006/relationships/image" Target="../media/image163.jpg"/><Relationship Id="rId10" Type="http://schemas.openxmlformats.org/officeDocument/2006/relationships/image" Target="../media/image68.png"/><Relationship Id="rId31" Type="http://schemas.openxmlformats.org/officeDocument/2006/relationships/image" Target="../media/image82.png"/><Relationship Id="rId44" Type="http://schemas.openxmlformats.org/officeDocument/2006/relationships/image" Target="../media/image101.png"/><Relationship Id="rId52" Type="http://schemas.openxmlformats.org/officeDocument/2006/relationships/image" Target="../media/image140.png"/><Relationship Id="rId60" Type="http://schemas.openxmlformats.org/officeDocument/2006/relationships/image" Target="../media/image61.png"/><Relationship Id="rId4" Type="http://schemas.openxmlformats.org/officeDocument/2006/relationships/image" Target="../media/image64.png"/><Relationship Id="rId9" Type="http://schemas.openxmlformats.org/officeDocument/2006/relationships/image" Target="../media/image67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4.png"/><Relationship Id="rId18" Type="http://schemas.openxmlformats.org/officeDocument/2006/relationships/image" Target="../media/image149.png"/><Relationship Id="rId26" Type="http://schemas.openxmlformats.org/officeDocument/2006/relationships/image" Target="../media/image32.png"/><Relationship Id="rId39" Type="http://schemas.openxmlformats.org/officeDocument/2006/relationships/image" Target="../media/image153.png"/><Relationship Id="rId21" Type="http://schemas.openxmlformats.org/officeDocument/2006/relationships/image" Target="../media/image74.png"/><Relationship Id="rId34" Type="http://schemas.openxmlformats.org/officeDocument/2006/relationships/image" Target="../media/image152.png"/><Relationship Id="rId42" Type="http://schemas.openxmlformats.org/officeDocument/2006/relationships/image" Target="../media/image156.png"/><Relationship Id="rId47" Type="http://schemas.openxmlformats.org/officeDocument/2006/relationships/image" Target="../media/image104.png"/><Relationship Id="rId50" Type="http://schemas.openxmlformats.org/officeDocument/2006/relationships/image" Target="../media/image159.png"/><Relationship Id="rId55" Type="http://schemas.openxmlformats.org/officeDocument/2006/relationships/image" Target="../media/image111.png"/><Relationship Id="rId7" Type="http://schemas.openxmlformats.org/officeDocument/2006/relationships/image" Target="../media/image14.png"/><Relationship Id="rId2" Type="http://schemas.openxmlformats.org/officeDocument/2006/relationships/image" Target="../media/image146.jpg"/><Relationship Id="rId16" Type="http://schemas.openxmlformats.org/officeDocument/2006/relationships/image" Target="../media/image147.png"/><Relationship Id="rId29" Type="http://schemas.openxmlformats.org/officeDocument/2006/relationships/image" Target="../media/image80.png"/><Relationship Id="rId11" Type="http://schemas.openxmlformats.org/officeDocument/2006/relationships/image" Target="../media/image69.png"/><Relationship Id="rId24" Type="http://schemas.openxmlformats.org/officeDocument/2006/relationships/image" Target="../media/image77.png"/><Relationship Id="rId32" Type="http://schemas.openxmlformats.org/officeDocument/2006/relationships/image" Target="../media/image85.png"/><Relationship Id="rId37" Type="http://schemas.openxmlformats.org/officeDocument/2006/relationships/image" Target="../media/image86.png"/><Relationship Id="rId40" Type="http://schemas.openxmlformats.org/officeDocument/2006/relationships/image" Target="../media/image154.png"/><Relationship Id="rId45" Type="http://schemas.openxmlformats.org/officeDocument/2006/relationships/image" Target="../media/image102.png"/><Relationship Id="rId53" Type="http://schemas.openxmlformats.org/officeDocument/2006/relationships/image" Target="../media/image112.png"/><Relationship Id="rId58" Type="http://schemas.openxmlformats.org/officeDocument/2006/relationships/image" Target="../media/image59.jpg"/><Relationship Id="rId5" Type="http://schemas.openxmlformats.org/officeDocument/2006/relationships/image" Target="../media/image65.png"/><Relationship Id="rId61" Type="http://schemas.openxmlformats.org/officeDocument/2006/relationships/image" Target="../media/image62.png"/><Relationship Id="rId19" Type="http://schemas.openxmlformats.org/officeDocument/2006/relationships/image" Target="../media/image150.png"/><Relationship Id="rId14" Type="http://schemas.openxmlformats.org/officeDocument/2006/relationships/image" Target="../media/image165.png"/><Relationship Id="rId22" Type="http://schemas.openxmlformats.org/officeDocument/2006/relationships/image" Target="../media/image75.png"/><Relationship Id="rId27" Type="http://schemas.openxmlformats.org/officeDocument/2006/relationships/image" Target="../media/image78.png"/><Relationship Id="rId30" Type="http://schemas.openxmlformats.org/officeDocument/2006/relationships/image" Target="../media/image81.png"/><Relationship Id="rId35" Type="http://schemas.openxmlformats.org/officeDocument/2006/relationships/image" Target="../media/image87.png"/><Relationship Id="rId43" Type="http://schemas.openxmlformats.org/officeDocument/2006/relationships/image" Target="../media/image100.png"/><Relationship Id="rId48" Type="http://schemas.openxmlformats.org/officeDocument/2006/relationships/image" Target="../media/image157.png"/><Relationship Id="rId56" Type="http://schemas.openxmlformats.org/officeDocument/2006/relationships/image" Target="../media/image162.png"/><Relationship Id="rId8" Type="http://schemas.openxmlformats.org/officeDocument/2006/relationships/image" Target="../media/image66.png"/><Relationship Id="rId51" Type="http://schemas.openxmlformats.org/officeDocument/2006/relationships/image" Target="../media/image160.png"/><Relationship Id="rId3" Type="http://schemas.openxmlformats.org/officeDocument/2006/relationships/image" Target="../media/image10.png"/><Relationship Id="rId12" Type="http://schemas.openxmlformats.org/officeDocument/2006/relationships/image" Target="../media/image21.png"/><Relationship Id="rId17" Type="http://schemas.openxmlformats.org/officeDocument/2006/relationships/image" Target="../media/image148.png"/><Relationship Id="rId25" Type="http://schemas.openxmlformats.org/officeDocument/2006/relationships/image" Target="../media/image31.png"/><Relationship Id="rId33" Type="http://schemas.openxmlformats.org/officeDocument/2006/relationships/image" Target="../media/image151.png"/><Relationship Id="rId38" Type="http://schemas.openxmlformats.org/officeDocument/2006/relationships/image" Target="../media/image88.png"/><Relationship Id="rId46" Type="http://schemas.openxmlformats.org/officeDocument/2006/relationships/image" Target="../media/image103.png"/><Relationship Id="rId59" Type="http://schemas.openxmlformats.org/officeDocument/2006/relationships/image" Target="../media/image60.png"/><Relationship Id="rId20" Type="http://schemas.openxmlformats.org/officeDocument/2006/relationships/image" Target="../media/image73.png"/><Relationship Id="rId41" Type="http://schemas.openxmlformats.org/officeDocument/2006/relationships/image" Target="../media/image155.png"/><Relationship Id="rId54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5" Type="http://schemas.openxmlformats.org/officeDocument/2006/relationships/image" Target="../media/image70.png"/><Relationship Id="rId23" Type="http://schemas.openxmlformats.org/officeDocument/2006/relationships/image" Target="../media/image76.png"/><Relationship Id="rId28" Type="http://schemas.openxmlformats.org/officeDocument/2006/relationships/image" Target="../media/image79.png"/><Relationship Id="rId36" Type="http://schemas.openxmlformats.org/officeDocument/2006/relationships/image" Target="../media/image84.png"/><Relationship Id="rId49" Type="http://schemas.openxmlformats.org/officeDocument/2006/relationships/image" Target="../media/image158.png"/><Relationship Id="rId57" Type="http://schemas.openxmlformats.org/officeDocument/2006/relationships/image" Target="../media/image163.jpg"/><Relationship Id="rId10" Type="http://schemas.openxmlformats.org/officeDocument/2006/relationships/image" Target="../media/image68.png"/><Relationship Id="rId31" Type="http://schemas.openxmlformats.org/officeDocument/2006/relationships/image" Target="../media/image82.png"/><Relationship Id="rId44" Type="http://schemas.openxmlformats.org/officeDocument/2006/relationships/image" Target="../media/image101.png"/><Relationship Id="rId52" Type="http://schemas.openxmlformats.org/officeDocument/2006/relationships/image" Target="../media/image140.png"/><Relationship Id="rId60" Type="http://schemas.openxmlformats.org/officeDocument/2006/relationships/image" Target="../media/image61.png"/><Relationship Id="rId4" Type="http://schemas.openxmlformats.org/officeDocument/2006/relationships/image" Target="../media/image64.png"/><Relationship Id="rId9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15578"/>
            <a:ext cx="6862762" cy="633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0708" y="896111"/>
            <a:ext cx="1775460" cy="6202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00200" y="896111"/>
            <a:ext cx="611124" cy="620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0708" y="1353311"/>
            <a:ext cx="3788664" cy="6202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13403" y="1353311"/>
            <a:ext cx="611124" cy="620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55142" y="995553"/>
            <a:ext cx="33064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i="1" dirty="0">
                <a:solidFill>
                  <a:srgbClr val="001F5F"/>
                </a:solidFill>
                <a:latin typeface="Arial"/>
                <a:cs typeface="Arial"/>
              </a:rPr>
              <a:t>ISEEQ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i="1" dirty="0">
                <a:solidFill>
                  <a:srgbClr val="001F5F"/>
                </a:solidFill>
                <a:latin typeface="Arial"/>
                <a:cs typeface="Arial"/>
              </a:rPr>
              <a:t>CCTV</a:t>
            </a:r>
            <a:r>
              <a:rPr sz="3000" i="1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000" i="1" dirty="0">
                <a:solidFill>
                  <a:srgbClr val="001F5F"/>
                </a:solidFill>
                <a:latin typeface="Arial"/>
                <a:cs typeface="Arial"/>
              </a:rPr>
              <a:t>PRODUCTS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0991" y="2823463"/>
            <a:ext cx="2456815" cy="1172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solidFill>
                  <a:srgbClr val="1F487C"/>
                </a:solidFill>
                <a:latin typeface="Arial"/>
                <a:cs typeface="Arial"/>
              </a:rPr>
              <a:t>Product</a:t>
            </a:r>
            <a:r>
              <a:rPr sz="2500" b="1" spc="-60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2500" b="1" spc="-5" dirty="0">
                <a:solidFill>
                  <a:srgbClr val="1F487C"/>
                </a:solidFill>
                <a:latin typeface="Arial"/>
                <a:cs typeface="Arial"/>
              </a:rPr>
              <a:t>Line-up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375F92"/>
                </a:solidFill>
                <a:latin typeface="Arial"/>
                <a:cs typeface="Arial"/>
              </a:rPr>
              <a:t>2018</a:t>
            </a:r>
            <a:endParaRPr sz="2000">
              <a:latin typeface="Arial"/>
              <a:cs typeface="Arial"/>
            </a:endParaRPr>
          </a:p>
          <a:p>
            <a:pPr marL="45720" marR="143510">
              <a:lnSpc>
                <a:spcPct val="100000"/>
              </a:lnSpc>
              <a:spcBef>
                <a:spcPts val="30"/>
              </a:spcBef>
            </a:pPr>
            <a:r>
              <a:rPr sz="1000" b="1" spc="-15" dirty="0">
                <a:solidFill>
                  <a:srgbClr val="4AACC5"/>
                </a:solidFill>
                <a:latin typeface="Arial"/>
                <a:cs typeface="Arial"/>
              </a:rPr>
              <a:t>AHD </a:t>
            </a:r>
            <a:r>
              <a:rPr sz="1000" b="1" spc="-5" dirty="0">
                <a:solidFill>
                  <a:srgbClr val="4AACC5"/>
                </a:solidFill>
                <a:latin typeface="Arial"/>
                <a:cs typeface="Arial"/>
              </a:rPr>
              <a:t>I TVI I </a:t>
            </a:r>
            <a:r>
              <a:rPr sz="1000" b="1" spc="-10" dirty="0">
                <a:solidFill>
                  <a:srgbClr val="4AACC5"/>
                </a:solidFill>
                <a:latin typeface="Arial"/>
                <a:cs typeface="Arial"/>
              </a:rPr>
              <a:t>SDI </a:t>
            </a:r>
            <a:r>
              <a:rPr sz="1000" b="1" spc="-5" dirty="0">
                <a:solidFill>
                  <a:srgbClr val="4AACC5"/>
                </a:solidFill>
                <a:latin typeface="Arial"/>
                <a:cs typeface="Arial"/>
              </a:rPr>
              <a:t>&amp; EX-SDI[1.0 / 2.0]  2K,4K CAMERA I </a:t>
            </a:r>
            <a:r>
              <a:rPr sz="1000" b="1" dirty="0">
                <a:solidFill>
                  <a:srgbClr val="4AACC5"/>
                </a:solidFill>
                <a:latin typeface="Arial"/>
                <a:cs typeface="Arial"/>
              </a:rPr>
              <a:t>MINI PTZ </a:t>
            </a:r>
            <a:r>
              <a:rPr sz="1000" b="1" spc="-5" dirty="0">
                <a:solidFill>
                  <a:srgbClr val="4AACC5"/>
                </a:solidFill>
                <a:latin typeface="Arial"/>
                <a:cs typeface="Arial"/>
              </a:rPr>
              <a:t>CAMERA  DVR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9587" y="7238987"/>
            <a:ext cx="1382649" cy="124411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48226" y="6959066"/>
            <a:ext cx="2159000" cy="14712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65426" y="6986968"/>
            <a:ext cx="1976374" cy="14888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1857" y="1223136"/>
            <a:ext cx="1360539" cy="1496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00783" y="1259586"/>
            <a:ext cx="1381125" cy="14690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8409" y="734644"/>
            <a:ext cx="262636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EYE BALL</a:t>
            </a:r>
            <a:r>
              <a:rPr spc="-120" dirty="0"/>
              <a:t> </a:t>
            </a:r>
            <a:r>
              <a:rPr spc="-5" dirty="0"/>
              <a:t>DOME</a:t>
            </a:r>
          </a:p>
        </p:txBody>
      </p:sp>
      <p:sp>
        <p:nvSpPr>
          <p:cNvPr id="5" name="object 5"/>
          <p:cNvSpPr/>
          <p:nvPr/>
        </p:nvSpPr>
        <p:spPr>
          <a:xfrm>
            <a:off x="652462" y="958341"/>
            <a:ext cx="753110" cy="694690"/>
          </a:xfrm>
          <a:custGeom>
            <a:avLst/>
            <a:gdLst/>
            <a:ahLst/>
            <a:cxnLst/>
            <a:rect l="l" t="t" r="r" b="b"/>
            <a:pathLst>
              <a:path w="753110" h="694689">
                <a:moveTo>
                  <a:pt x="376237" y="0"/>
                </a:moveTo>
                <a:lnTo>
                  <a:pt x="325185" y="3169"/>
                </a:lnTo>
                <a:lnTo>
                  <a:pt x="276220" y="12403"/>
                </a:lnTo>
                <a:lnTo>
                  <a:pt x="229791" y="27287"/>
                </a:lnTo>
                <a:lnTo>
                  <a:pt x="186345" y="47408"/>
                </a:lnTo>
                <a:lnTo>
                  <a:pt x="146332" y="72354"/>
                </a:lnTo>
                <a:lnTo>
                  <a:pt x="110199" y="101711"/>
                </a:lnTo>
                <a:lnTo>
                  <a:pt x="78395" y="135065"/>
                </a:lnTo>
                <a:lnTo>
                  <a:pt x="51368" y="172005"/>
                </a:lnTo>
                <a:lnTo>
                  <a:pt x="29567" y="212115"/>
                </a:lnTo>
                <a:lnTo>
                  <a:pt x="13439" y="254984"/>
                </a:lnTo>
                <a:lnTo>
                  <a:pt x="3434" y="300198"/>
                </a:lnTo>
                <a:lnTo>
                  <a:pt x="0" y="347344"/>
                </a:lnTo>
                <a:lnTo>
                  <a:pt x="3434" y="394461"/>
                </a:lnTo>
                <a:lnTo>
                  <a:pt x="13439" y="439651"/>
                </a:lnTo>
                <a:lnTo>
                  <a:pt x="29567" y="482500"/>
                </a:lnTo>
                <a:lnTo>
                  <a:pt x="51368" y="522595"/>
                </a:lnTo>
                <a:lnTo>
                  <a:pt x="78395" y="559522"/>
                </a:lnTo>
                <a:lnTo>
                  <a:pt x="110199" y="592867"/>
                </a:lnTo>
                <a:lnTo>
                  <a:pt x="146332" y="622217"/>
                </a:lnTo>
                <a:lnTo>
                  <a:pt x="186345" y="647159"/>
                </a:lnTo>
                <a:lnTo>
                  <a:pt x="229791" y="667277"/>
                </a:lnTo>
                <a:lnTo>
                  <a:pt x="276220" y="682160"/>
                </a:lnTo>
                <a:lnTo>
                  <a:pt x="325185" y="691393"/>
                </a:lnTo>
                <a:lnTo>
                  <a:pt x="376237" y="694562"/>
                </a:lnTo>
                <a:lnTo>
                  <a:pt x="427293" y="691393"/>
                </a:lnTo>
                <a:lnTo>
                  <a:pt x="476263" y="682160"/>
                </a:lnTo>
                <a:lnTo>
                  <a:pt x="522699" y="667277"/>
                </a:lnTo>
                <a:lnTo>
                  <a:pt x="566151" y="647159"/>
                </a:lnTo>
                <a:lnTo>
                  <a:pt x="606171" y="622217"/>
                </a:lnTo>
                <a:lnTo>
                  <a:pt x="642312" y="592867"/>
                </a:lnTo>
                <a:lnTo>
                  <a:pt x="674122" y="559522"/>
                </a:lnTo>
                <a:lnTo>
                  <a:pt x="701156" y="522595"/>
                </a:lnTo>
                <a:lnTo>
                  <a:pt x="722962" y="482500"/>
                </a:lnTo>
                <a:lnTo>
                  <a:pt x="739094" y="439651"/>
                </a:lnTo>
                <a:lnTo>
                  <a:pt x="749102" y="394461"/>
                </a:lnTo>
                <a:lnTo>
                  <a:pt x="749584" y="387857"/>
                </a:lnTo>
                <a:lnTo>
                  <a:pt x="376237" y="387857"/>
                </a:lnTo>
                <a:lnTo>
                  <a:pt x="349206" y="384671"/>
                </a:lnTo>
                <a:lnTo>
                  <a:pt x="327132" y="375983"/>
                </a:lnTo>
                <a:lnTo>
                  <a:pt x="312250" y="363104"/>
                </a:lnTo>
                <a:lnTo>
                  <a:pt x="306793" y="347344"/>
                </a:lnTo>
                <a:lnTo>
                  <a:pt x="312250" y="331585"/>
                </a:lnTo>
                <a:lnTo>
                  <a:pt x="327132" y="318706"/>
                </a:lnTo>
                <a:lnTo>
                  <a:pt x="349206" y="310018"/>
                </a:lnTo>
                <a:lnTo>
                  <a:pt x="376237" y="306831"/>
                </a:lnTo>
                <a:lnTo>
                  <a:pt x="749586" y="306831"/>
                </a:lnTo>
                <a:lnTo>
                  <a:pt x="749102" y="300198"/>
                </a:lnTo>
                <a:lnTo>
                  <a:pt x="739094" y="254984"/>
                </a:lnTo>
                <a:lnTo>
                  <a:pt x="722962" y="212115"/>
                </a:lnTo>
                <a:lnTo>
                  <a:pt x="701156" y="172005"/>
                </a:lnTo>
                <a:lnTo>
                  <a:pt x="674122" y="135065"/>
                </a:lnTo>
                <a:lnTo>
                  <a:pt x="642312" y="101711"/>
                </a:lnTo>
                <a:lnTo>
                  <a:pt x="606171" y="72354"/>
                </a:lnTo>
                <a:lnTo>
                  <a:pt x="566151" y="47408"/>
                </a:lnTo>
                <a:lnTo>
                  <a:pt x="522699" y="27287"/>
                </a:lnTo>
                <a:lnTo>
                  <a:pt x="476263" y="12403"/>
                </a:lnTo>
                <a:lnTo>
                  <a:pt x="427293" y="3169"/>
                </a:lnTo>
                <a:lnTo>
                  <a:pt x="376237" y="0"/>
                </a:lnTo>
                <a:close/>
              </a:path>
              <a:path w="753110" h="694689">
                <a:moveTo>
                  <a:pt x="749586" y="306831"/>
                </a:moveTo>
                <a:lnTo>
                  <a:pt x="376237" y="306831"/>
                </a:lnTo>
                <a:lnTo>
                  <a:pt x="403268" y="310018"/>
                </a:lnTo>
                <a:lnTo>
                  <a:pt x="425342" y="318706"/>
                </a:lnTo>
                <a:lnTo>
                  <a:pt x="440224" y="331585"/>
                </a:lnTo>
                <a:lnTo>
                  <a:pt x="445681" y="347344"/>
                </a:lnTo>
                <a:lnTo>
                  <a:pt x="440224" y="363104"/>
                </a:lnTo>
                <a:lnTo>
                  <a:pt x="425342" y="375983"/>
                </a:lnTo>
                <a:lnTo>
                  <a:pt x="403268" y="384671"/>
                </a:lnTo>
                <a:lnTo>
                  <a:pt x="376237" y="387857"/>
                </a:lnTo>
                <a:lnTo>
                  <a:pt x="749584" y="387857"/>
                </a:lnTo>
                <a:lnTo>
                  <a:pt x="752538" y="347344"/>
                </a:lnTo>
                <a:lnTo>
                  <a:pt x="749586" y="306831"/>
                </a:lnTo>
                <a:close/>
              </a:path>
            </a:pathLst>
          </a:custGeom>
          <a:solidFill>
            <a:srgbClr val="4F81BC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700" y="376554"/>
            <a:ext cx="1278255" cy="1181100"/>
          </a:xfrm>
          <a:custGeom>
            <a:avLst/>
            <a:gdLst/>
            <a:ahLst/>
            <a:cxnLst/>
            <a:rect l="l" t="t" r="r" b="b"/>
            <a:pathLst>
              <a:path w="1278255" h="1181100">
                <a:moveTo>
                  <a:pt x="638975" y="0"/>
                </a:moveTo>
                <a:lnTo>
                  <a:pt x="589039" y="1776"/>
                </a:lnTo>
                <a:lnTo>
                  <a:pt x="540155" y="7019"/>
                </a:lnTo>
                <a:lnTo>
                  <a:pt x="492464" y="15597"/>
                </a:lnTo>
                <a:lnTo>
                  <a:pt x="446108" y="27379"/>
                </a:lnTo>
                <a:lnTo>
                  <a:pt x="401229" y="42232"/>
                </a:lnTo>
                <a:lnTo>
                  <a:pt x="357970" y="60026"/>
                </a:lnTo>
                <a:lnTo>
                  <a:pt x="316472" y="80630"/>
                </a:lnTo>
                <a:lnTo>
                  <a:pt x="276878" y="103913"/>
                </a:lnTo>
                <a:lnTo>
                  <a:pt x="239329" y="129742"/>
                </a:lnTo>
                <a:lnTo>
                  <a:pt x="203967" y="157986"/>
                </a:lnTo>
                <a:lnTo>
                  <a:pt x="170936" y="188515"/>
                </a:lnTo>
                <a:lnTo>
                  <a:pt x="140376" y="221197"/>
                </a:lnTo>
                <a:lnTo>
                  <a:pt x="112429" y="255901"/>
                </a:lnTo>
                <a:lnTo>
                  <a:pt x="87239" y="292495"/>
                </a:lnTo>
                <a:lnTo>
                  <a:pt x="64946" y="330847"/>
                </a:lnTo>
                <a:lnTo>
                  <a:pt x="45693" y="370828"/>
                </a:lnTo>
                <a:lnTo>
                  <a:pt x="29622" y="412305"/>
                </a:lnTo>
                <a:lnTo>
                  <a:pt x="16875" y="455147"/>
                </a:lnTo>
                <a:lnTo>
                  <a:pt x="7595" y="499222"/>
                </a:lnTo>
                <a:lnTo>
                  <a:pt x="1922" y="544400"/>
                </a:lnTo>
                <a:lnTo>
                  <a:pt x="0" y="590550"/>
                </a:lnTo>
                <a:lnTo>
                  <a:pt x="1922" y="636715"/>
                </a:lnTo>
                <a:lnTo>
                  <a:pt x="7595" y="681906"/>
                </a:lnTo>
                <a:lnTo>
                  <a:pt x="16875" y="725992"/>
                </a:lnTo>
                <a:lnTo>
                  <a:pt x="29622" y="768842"/>
                </a:lnTo>
                <a:lnTo>
                  <a:pt x="45693" y="810324"/>
                </a:lnTo>
                <a:lnTo>
                  <a:pt x="64946" y="850307"/>
                </a:lnTo>
                <a:lnTo>
                  <a:pt x="87239" y="888661"/>
                </a:lnTo>
                <a:lnTo>
                  <a:pt x="112429" y="925254"/>
                </a:lnTo>
                <a:lnTo>
                  <a:pt x="140376" y="959955"/>
                </a:lnTo>
                <a:lnTo>
                  <a:pt x="170936" y="992633"/>
                </a:lnTo>
                <a:lnTo>
                  <a:pt x="203967" y="1023158"/>
                </a:lnTo>
                <a:lnTo>
                  <a:pt x="239329" y="1051397"/>
                </a:lnTo>
                <a:lnTo>
                  <a:pt x="276878" y="1077221"/>
                </a:lnTo>
                <a:lnTo>
                  <a:pt x="316472" y="1100497"/>
                </a:lnTo>
                <a:lnTo>
                  <a:pt x="357970" y="1121095"/>
                </a:lnTo>
                <a:lnTo>
                  <a:pt x="401229" y="1138883"/>
                </a:lnTo>
                <a:lnTo>
                  <a:pt x="446108" y="1153732"/>
                </a:lnTo>
                <a:lnTo>
                  <a:pt x="492464" y="1165508"/>
                </a:lnTo>
                <a:lnTo>
                  <a:pt x="540155" y="1174083"/>
                </a:lnTo>
                <a:lnTo>
                  <a:pt x="589039" y="1179323"/>
                </a:lnTo>
                <a:lnTo>
                  <a:pt x="638975" y="1181100"/>
                </a:lnTo>
                <a:lnTo>
                  <a:pt x="688909" y="1179323"/>
                </a:lnTo>
                <a:lnTo>
                  <a:pt x="737793" y="1174083"/>
                </a:lnTo>
                <a:lnTo>
                  <a:pt x="785484" y="1165508"/>
                </a:lnTo>
                <a:lnTo>
                  <a:pt x="831841" y="1153732"/>
                </a:lnTo>
                <a:lnTo>
                  <a:pt x="876722" y="1138883"/>
                </a:lnTo>
                <a:lnTo>
                  <a:pt x="919984" y="1121095"/>
                </a:lnTo>
                <a:lnTo>
                  <a:pt x="961485" y="1100497"/>
                </a:lnTo>
                <a:lnTo>
                  <a:pt x="1001082" y="1077221"/>
                </a:lnTo>
                <a:lnTo>
                  <a:pt x="1038635" y="1051397"/>
                </a:lnTo>
                <a:lnTo>
                  <a:pt x="1074000" y="1023158"/>
                </a:lnTo>
                <a:lnTo>
                  <a:pt x="1107036" y="992633"/>
                </a:lnTo>
                <a:lnTo>
                  <a:pt x="1137600" y="959955"/>
                </a:lnTo>
                <a:lnTo>
                  <a:pt x="1165551" y="925254"/>
                </a:lnTo>
                <a:lnTo>
                  <a:pt x="1190745" y="888661"/>
                </a:lnTo>
                <a:lnTo>
                  <a:pt x="1192394" y="885825"/>
                </a:lnTo>
                <a:lnTo>
                  <a:pt x="638962" y="885825"/>
                </a:lnTo>
                <a:lnTo>
                  <a:pt x="588174" y="882623"/>
                </a:lnTo>
                <a:lnTo>
                  <a:pt x="539700" y="873322"/>
                </a:lnTo>
                <a:lnTo>
                  <a:pt x="494072" y="858380"/>
                </a:lnTo>
                <a:lnTo>
                  <a:pt x="451820" y="838252"/>
                </a:lnTo>
                <a:lnTo>
                  <a:pt x="413477" y="813396"/>
                </a:lnTo>
                <a:lnTo>
                  <a:pt x="379575" y="784268"/>
                </a:lnTo>
                <a:lnTo>
                  <a:pt x="350644" y="751326"/>
                </a:lnTo>
                <a:lnTo>
                  <a:pt x="327218" y="715027"/>
                </a:lnTo>
                <a:lnTo>
                  <a:pt x="309826" y="675826"/>
                </a:lnTo>
                <a:lnTo>
                  <a:pt x="299001" y="634181"/>
                </a:lnTo>
                <a:lnTo>
                  <a:pt x="295275" y="590550"/>
                </a:lnTo>
                <a:lnTo>
                  <a:pt x="299001" y="546918"/>
                </a:lnTo>
                <a:lnTo>
                  <a:pt x="309826" y="505273"/>
                </a:lnTo>
                <a:lnTo>
                  <a:pt x="327218" y="466072"/>
                </a:lnTo>
                <a:lnTo>
                  <a:pt x="350644" y="429773"/>
                </a:lnTo>
                <a:lnTo>
                  <a:pt x="379575" y="396831"/>
                </a:lnTo>
                <a:lnTo>
                  <a:pt x="413477" y="367703"/>
                </a:lnTo>
                <a:lnTo>
                  <a:pt x="451820" y="342847"/>
                </a:lnTo>
                <a:lnTo>
                  <a:pt x="494072" y="322719"/>
                </a:lnTo>
                <a:lnTo>
                  <a:pt x="539700" y="307777"/>
                </a:lnTo>
                <a:lnTo>
                  <a:pt x="588174" y="298476"/>
                </a:lnTo>
                <a:lnTo>
                  <a:pt x="638962" y="295275"/>
                </a:lnTo>
                <a:lnTo>
                  <a:pt x="1192361" y="295275"/>
                </a:lnTo>
                <a:lnTo>
                  <a:pt x="1190745" y="292495"/>
                </a:lnTo>
                <a:lnTo>
                  <a:pt x="1165551" y="255901"/>
                </a:lnTo>
                <a:lnTo>
                  <a:pt x="1137600" y="221197"/>
                </a:lnTo>
                <a:lnTo>
                  <a:pt x="1107036" y="188515"/>
                </a:lnTo>
                <a:lnTo>
                  <a:pt x="1074000" y="157986"/>
                </a:lnTo>
                <a:lnTo>
                  <a:pt x="1038635" y="129742"/>
                </a:lnTo>
                <a:lnTo>
                  <a:pt x="1001082" y="103913"/>
                </a:lnTo>
                <a:lnTo>
                  <a:pt x="961485" y="80630"/>
                </a:lnTo>
                <a:lnTo>
                  <a:pt x="919984" y="60026"/>
                </a:lnTo>
                <a:lnTo>
                  <a:pt x="876722" y="42232"/>
                </a:lnTo>
                <a:lnTo>
                  <a:pt x="831841" y="27379"/>
                </a:lnTo>
                <a:lnTo>
                  <a:pt x="785484" y="15597"/>
                </a:lnTo>
                <a:lnTo>
                  <a:pt x="737793" y="7019"/>
                </a:lnTo>
                <a:lnTo>
                  <a:pt x="688909" y="1776"/>
                </a:lnTo>
                <a:lnTo>
                  <a:pt x="638975" y="0"/>
                </a:lnTo>
                <a:close/>
              </a:path>
              <a:path w="1278255" h="1181100">
                <a:moveTo>
                  <a:pt x="1192361" y="295275"/>
                </a:moveTo>
                <a:lnTo>
                  <a:pt x="638962" y="295275"/>
                </a:lnTo>
                <a:lnTo>
                  <a:pt x="689753" y="298476"/>
                </a:lnTo>
                <a:lnTo>
                  <a:pt x="738229" y="307777"/>
                </a:lnTo>
                <a:lnTo>
                  <a:pt x="783860" y="322719"/>
                </a:lnTo>
                <a:lnTo>
                  <a:pt x="826113" y="342847"/>
                </a:lnTo>
                <a:lnTo>
                  <a:pt x="864457" y="367703"/>
                </a:lnTo>
                <a:lnTo>
                  <a:pt x="898360" y="396831"/>
                </a:lnTo>
                <a:lnTo>
                  <a:pt x="927291" y="429773"/>
                </a:lnTo>
                <a:lnTo>
                  <a:pt x="950719" y="466072"/>
                </a:lnTo>
                <a:lnTo>
                  <a:pt x="968111" y="505273"/>
                </a:lnTo>
                <a:lnTo>
                  <a:pt x="978936" y="546918"/>
                </a:lnTo>
                <a:lnTo>
                  <a:pt x="982662" y="590550"/>
                </a:lnTo>
                <a:lnTo>
                  <a:pt x="978936" y="634181"/>
                </a:lnTo>
                <a:lnTo>
                  <a:pt x="968111" y="675826"/>
                </a:lnTo>
                <a:lnTo>
                  <a:pt x="950719" y="715027"/>
                </a:lnTo>
                <a:lnTo>
                  <a:pt x="927291" y="751326"/>
                </a:lnTo>
                <a:lnTo>
                  <a:pt x="898360" y="784268"/>
                </a:lnTo>
                <a:lnTo>
                  <a:pt x="864457" y="813396"/>
                </a:lnTo>
                <a:lnTo>
                  <a:pt x="826113" y="838252"/>
                </a:lnTo>
                <a:lnTo>
                  <a:pt x="783860" y="858380"/>
                </a:lnTo>
                <a:lnTo>
                  <a:pt x="738229" y="873322"/>
                </a:lnTo>
                <a:lnTo>
                  <a:pt x="689753" y="882623"/>
                </a:lnTo>
                <a:lnTo>
                  <a:pt x="638962" y="885825"/>
                </a:lnTo>
                <a:lnTo>
                  <a:pt x="1192394" y="885825"/>
                </a:lnTo>
                <a:lnTo>
                  <a:pt x="1213042" y="850307"/>
                </a:lnTo>
                <a:lnTo>
                  <a:pt x="1232298" y="810324"/>
                </a:lnTo>
                <a:lnTo>
                  <a:pt x="1248372" y="768842"/>
                </a:lnTo>
                <a:lnTo>
                  <a:pt x="1261121" y="725992"/>
                </a:lnTo>
                <a:lnTo>
                  <a:pt x="1270404" y="681906"/>
                </a:lnTo>
                <a:lnTo>
                  <a:pt x="1276078" y="636715"/>
                </a:lnTo>
                <a:lnTo>
                  <a:pt x="1278001" y="590550"/>
                </a:lnTo>
                <a:lnTo>
                  <a:pt x="1276078" y="544400"/>
                </a:lnTo>
                <a:lnTo>
                  <a:pt x="1270404" y="499222"/>
                </a:lnTo>
                <a:lnTo>
                  <a:pt x="1261121" y="455147"/>
                </a:lnTo>
                <a:lnTo>
                  <a:pt x="1248372" y="412305"/>
                </a:lnTo>
                <a:lnTo>
                  <a:pt x="1232298" y="370828"/>
                </a:lnTo>
                <a:lnTo>
                  <a:pt x="1213042" y="330847"/>
                </a:lnTo>
                <a:lnTo>
                  <a:pt x="1192361" y="295275"/>
                </a:lnTo>
                <a:close/>
              </a:path>
            </a:pathLst>
          </a:custGeom>
          <a:solidFill>
            <a:srgbClr val="4F8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40277" y="1101597"/>
            <a:ext cx="618070" cy="150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63694" y="8854135"/>
            <a:ext cx="2146554" cy="2255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53987" y="3043301"/>
          <a:ext cx="6520180" cy="5561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6225"/>
                <a:gridCol w="4973955"/>
              </a:tblGrid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239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239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신호 대 잡음</a:t>
                      </a:r>
                      <a:r>
                        <a:rPr sz="900" spc="-90" dirty="0"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5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지원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67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8097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509"/>
                        </a:spcBef>
                        <a:tabLst>
                          <a:tab pos="618490" algn="l"/>
                        </a:tabLst>
                      </a:pPr>
                      <a:r>
                        <a:rPr sz="900" spc="-114" dirty="0"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505"/>
                        </a:spcBef>
                        <a:tabLst>
                          <a:tab pos="618490" algn="l"/>
                        </a:tabLst>
                      </a:pPr>
                      <a:r>
                        <a:rPr sz="900" spc="-114" dirty="0"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1737995" y="3111754"/>
            <a:ext cx="1456563" cy="146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36470" y="3380866"/>
            <a:ext cx="512419" cy="14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03069" y="3380866"/>
            <a:ext cx="241807" cy="1463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76095" y="3686809"/>
            <a:ext cx="312419" cy="807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19248" y="3650234"/>
            <a:ext cx="632104" cy="1463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369" y="3650234"/>
            <a:ext cx="390144" cy="1463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77760" y="3956050"/>
            <a:ext cx="514670" cy="822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37995" y="4188586"/>
            <a:ext cx="350266" cy="1463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38223" y="4188586"/>
            <a:ext cx="541807" cy="146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30729" y="4188586"/>
            <a:ext cx="693750" cy="14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37995" y="4457700"/>
            <a:ext cx="350266" cy="1463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38223" y="4457700"/>
            <a:ext cx="490689" cy="1463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1719" y="4975859"/>
            <a:ext cx="178816" cy="1463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5831" y="4975859"/>
            <a:ext cx="333375" cy="1463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37995" y="4975859"/>
            <a:ext cx="435609" cy="1463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11629" y="4975859"/>
            <a:ext cx="219456" cy="1463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76220" y="4975859"/>
            <a:ext cx="947635" cy="14630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1719" y="5238241"/>
            <a:ext cx="312928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737995" y="5238241"/>
            <a:ext cx="643801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17369" y="5238241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66136" y="5238241"/>
            <a:ext cx="337185" cy="14630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1719" y="5507735"/>
            <a:ext cx="152400" cy="1463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7919" y="5507735"/>
            <a:ext cx="97536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6687" y="5507735"/>
            <a:ext cx="331216" cy="14630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7995" y="5507735"/>
            <a:ext cx="291464" cy="14630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7995" y="5776848"/>
            <a:ext cx="312724" cy="14630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1719" y="6039358"/>
            <a:ext cx="368046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7187" y="6039358"/>
            <a:ext cx="468515" cy="14630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37995" y="6039358"/>
            <a:ext cx="306831" cy="1463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1719" y="6295009"/>
            <a:ext cx="268604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06603" y="6295009"/>
            <a:ext cx="445884" cy="14630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7995" y="6295009"/>
            <a:ext cx="314553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00123" y="6295009"/>
            <a:ext cx="1721866" cy="1463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1719" y="6550786"/>
            <a:ext cx="284479" cy="14630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7995" y="7068946"/>
            <a:ext cx="444131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7995" y="7338059"/>
            <a:ext cx="607275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77745" y="7338059"/>
            <a:ext cx="2157730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295900" y="7338059"/>
            <a:ext cx="121920" cy="14630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37995" y="7607554"/>
            <a:ext cx="97536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86763" y="7607554"/>
            <a:ext cx="178307" cy="14630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50414" y="7607554"/>
            <a:ext cx="321868" cy="14630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37995" y="7876641"/>
            <a:ext cx="97536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86763" y="7876641"/>
            <a:ext cx="178307" cy="14630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50414" y="7876641"/>
            <a:ext cx="321868" cy="14630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37995" y="8145780"/>
            <a:ext cx="178307" cy="146303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56867" y="8145780"/>
            <a:ext cx="615022" cy="146303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53819" y="8414918"/>
            <a:ext cx="721880" cy="14630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15489" y="8414918"/>
            <a:ext cx="769238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222625" y="1336421"/>
            <a:ext cx="3635374" cy="13379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161340" y="2806064"/>
            <a:ext cx="157513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Noto Sans CJK JP Regular"/>
                <a:cs typeface="Noto Sans CJK JP Regular"/>
              </a:rPr>
              <a:t>MODEL </a:t>
            </a:r>
            <a:r>
              <a:rPr sz="1000" spc="-65" dirty="0">
                <a:latin typeface="Noto Sans CJK JP Regular"/>
                <a:cs typeface="Noto Sans CJK JP Regular"/>
              </a:rPr>
              <a:t>:</a:t>
            </a:r>
            <a:r>
              <a:rPr sz="1000" spc="-25" dirty="0">
                <a:latin typeface="Noto Sans CJK JP Regular"/>
                <a:cs typeface="Noto Sans CJK JP Regular"/>
              </a:rPr>
              <a:t> </a:t>
            </a:r>
            <a:r>
              <a:rPr sz="1000" spc="-15" dirty="0">
                <a:latin typeface="Noto Sans CJK JP Regular"/>
                <a:cs typeface="Noto Sans CJK JP Regular"/>
              </a:rPr>
              <a:t>ISQ-I5S24FA</a:t>
            </a:r>
            <a:endParaRPr sz="1000" dirty="0">
              <a:latin typeface="Noto Sans CJK JP Regular"/>
              <a:cs typeface="Noto Sans CJK JP Regular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61925" y="187617"/>
            <a:ext cx="1785493" cy="52167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1965325" y="315061"/>
            <a:ext cx="1501775" cy="389890"/>
          </a:xfrm>
          <a:prstGeom prst="rect">
            <a:avLst/>
          </a:prstGeom>
          <a:solidFill>
            <a:srgbClr val="30859C"/>
          </a:solidFill>
          <a:ln w="25400">
            <a:solidFill>
              <a:srgbClr val="385D89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415"/>
              </a:spcBef>
            </a:pPr>
            <a:r>
              <a:rPr sz="1800" b="1" spc="135" dirty="0">
                <a:solidFill>
                  <a:srgbClr val="FFFFFF"/>
                </a:solidFill>
                <a:latin typeface="Arial"/>
                <a:cs typeface="Arial"/>
              </a:rPr>
              <a:t>5M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>
            <a:spLocks noGrp="1"/>
          </p:cNvSpPr>
          <p:nvPr>
            <p:ph type="ftr" sz="quarter" idx="5"/>
          </p:nvPr>
        </p:nvSpPr>
        <p:spPr>
          <a:xfrm>
            <a:off x="1741422" y="8599366"/>
            <a:ext cx="4174447" cy="40331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 dirty="0"/>
          </a:p>
        </p:txBody>
      </p:sp>
      <p:sp>
        <p:nvSpPr>
          <p:cNvPr id="70" name="object 7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2</a:t>
            </a:fld>
            <a:endParaRPr spc="-1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7895" y="1140608"/>
            <a:ext cx="1894390" cy="17439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382" y="788924"/>
            <a:ext cx="127571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BULLET</a:t>
            </a:r>
          </a:p>
        </p:txBody>
      </p:sp>
      <p:sp>
        <p:nvSpPr>
          <p:cNvPr id="4" name="object 4"/>
          <p:cNvSpPr/>
          <p:nvPr/>
        </p:nvSpPr>
        <p:spPr>
          <a:xfrm>
            <a:off x="652462" y="958341"/>
            <a:ext cx="753110" cy="694690"/>
          </a:xfrm>
          <a:custGeom>
            <a:avLst/>
            <a:gdLst/>
            <a:ahLst/>
            <a:cxnLst/>
            <a:rect l="l" t="t" r="r" b="b"/>
            <a:pathLst>
              <a:path w="753110" h="694689">
                <a:moveTo>
                  <a:pt x="376237" y="0"/>
                </a:moveTo>
                <a:lnTo>
                  <a:pt x="325185" y="3169"/>
                </a:lnTo>
                <a:lnTo>
                  <a:pt x="276220" y="12403"/>
                </a:lnTo>
                <a:lnTo>
                  <a:pt x="229791" y="27287"/>
                </a:lnTo>
                <a:lnTo>
                  <a:pt x="186345" y="47408"/>
                </a:lnTo>
                <a:lnTo>
                  <a:pt x="146332" y="72354"/>
                </a:lnTo>
                <a:lnTo>
                  <a:pt x="110199" y="101711"/>
                </a:lnTo>
                <a:lnTo>
                  <a:pt x="78395" y="135065"/>
                </a:lnTo>
                <a:lnTo>
                  <a:pt x="51368" y="172005"/>
                </a:lnTo>
                <a:lnTo>
                  <a:pt x="29567" y="212115"/>
                </a:lnTo>
                <a:lnTo>
                  <a:pt x="13439" y="254984"/>
                </a:lnTo>
                <a:lnTo>
                  <a:pt x="3434" y="300198"/>
                </a:lnTo>
                <a:lnTo>
                  <a:pt x="0" y="347344"/>
                </a:lnTo>
                <a:lnTo>
                  <a:pt x="3434" y="394461"/>
                </a:lnTo>
                <a:lnTo>
                  <a:pt x="13439" y="439651"/>
                </a:lnTo>
                <a:lnTo>
                  <a:pt x="29567" y="482500"/>
                </a:lnTo>
                <a:lnTo>
                  <a:pt x="51368" y="522595"/>
                </a:lnTo>
                <a:lnTo>
                  <a:pt x="78395" y="559522"/>
                </a:lnTo>
                <a:lnTo>
                  <a:pt x="110199" y="592867"/>
                </a:lnTo>
                <a:lnTo>
                  <a:pt x="146332" y="622217"/>
                </a:lnTo>
                <a:lnTo>
                  <a:pt x="186345" y="647159"/>
                </a:lnTo>
                <a:lnTo>
                  <a:pt x="229791" y="667277"/>
                </a:lnTo>
                <a:lnTo>
                  <a:pt x="276220" y="682160"/>
                </a:lnTo>
                <a:lnTo>
                  <a:pt x="325185" y="691393"/>
                </a:lnTo>
                <a:lnTo>
                  <a:pt x="376237" y="694562"/>
                </a:lnTo>
                <a:lnTo>
                  <a:pt x="427293" y="691393"/>
                </a:lnTo>
                <a:lnTo>
                  <a:pt x="476263" y="682160"/>
                </a:lnTo>
                <a:lnTo>
                  <a:pt x="522699" y="667277"/>
                </a:lnTo>
                <a:lnTo>
                  <a:pt x="566151" y="647159"/>
                </a:lnTo>
                <a:lnTo>
                  <a:pt x="606171" y="622217"/>
                </a:lnTo>
                <a:lnTo>
                  <a:pt x="642312" y="592867"/>
                </a:lnTo>
                <a:lnTo>
                  <a:pt x="674122" y="559522"/>
                </a:lnTo>
                <a:lnTo>
                  <a:pt x="701156" y="522595"/>
                </a:lnTo>
                <a:lnTo>
                  <a:pt x="722962" y="482500"/>
                </a:lnTo>
                <a:lnTo>
                  <a:pt x="739094" y="439651"/>
                </a:lnTo>
                <a:lnTo>
                  <a:pt x="749102" y="394461"/>
                </a:lnTo>
                <a:lnTo>
                  <a:pt x="749584" y="387857"/>
                </a:lnTo>
                <a:lnTo>
                  <a:pt x="376237" y="387857"/>
                </a:lnTo>
                <a:lnTo>
                  <a:pt x="349206" y="384671"/>
                </a:lnTo>
                <a:lnTo>
                  <a:pt x="327132" y="375983"/>
                </a:lnTo>
                <a:lnTo>
                  <a:pt x="312250" y="363104"/>
                </a:lnTo>
                <a:lnTo>
                  <a:pt x="306793" y="347344"/>
                </a:lnTo>
                <a:lnTo>
                  <a:pt x="312250" y="331585"/>
                </a:lnTo>
                <a:lnTo>
                  <a:pt x="327132" y="318706"/>
                </a:lnTo>
                <a:lnTo>
                  <a:pt x="349206" y="310018"/>
                </a:lnTo>
                <a:lnTo>
                  <a:pt x="376237" y="306831"/>
                </a:lnTo>
                <a:lnTo>
                  <a:pt x="749586" y="306831"/>
                </a:lnTo>
                <a:lnTo>
                  <a:pt x="749102" y="300198"/>
                </a:lnTo>
                <a:lnTo>
                  <a:pt x="739094" y="254984"/>
                </a:lnTo>
                <a:lnTo>
                  <a:pt x="722962" y="212115"/>
                </a:lnTo>
                <a:lnTo>
                  <a:pt x="701156" y="172005"/>
                </a:lnTo>
                <a:lnTo>
                  <a:pt x="674122" y="135065"/>
                </a:lnTo>
                <a:lnTo>
                  <a:pt x="642312" y="101711"/>
                </a:lnTo>
                <a:lnTo>
                  <a:pt x="606171" y="72354"/>
                </a:lnTo>
                <a:lnTo>
                  <a:pt x="566151" y="47408"/>
                </a:lnTo>
                <a:lnTo>
                  <a:pt x="522699" y="27287"/>
                </a:lnTo>
                <a:lnTo>
                  <a:pt x="476263" y="12403"/>
                </a:lnTo>
                <a:lnTo>
                  <a:pt x="427293" y="3169"/>
                </a:lnTo>
                <a:lnTo>
                  <a:pt x="376237" y="0"/>
                </a:lnTo>
                <a:close/>
              </a:path>
              <a:path w="753110" h="694689">
                <a:moveTo>
                  <a:pt x="749586" y="306831"/>
                </a:moveTo>
                <a:lnTo>
                  <a:pt x="376237" y="306831"/>
                </a:lnTo>
                <a:lnTo>
                  <a:pt x="403268" y="310018"/>
                </a:lnTo>
                <a:lnTo>
                  <a:pt x="425342" y="318706"/>
                </a:lnTo>
                <a:lnTo>
                  <a:pt x="440224" y="331585"/>
                </a:lnTo>
                <a:lnTo>
                  <a:pt x="445681" y="347344"/>
                </a:lnTo>
                <a:lnTo>
                  <a:pt x="440224" y="363104"/>
                </a:lnTo>
                <a:lnTo>
                  <a:pt x="425342" y="375983"/>
                </a:lnTo>
                <a:lnTo>
                  <a:pt x="403268" y="384671"/>
                </a:lnTo>
                <a:lnTo>
                  <a:pt x="376237" y="387857"/>
                </a:lnTo>
                <a:lnTo>
                  <a:pt x="749584" y="387857"/>
                </a:lnTo>
                <a:lnTo>
                  <a:pt x="752538" y="347344"/>
                </a:lnTo>
                <a:lnTo>
                  <a:pt x="749586" y="306831"/>
                </a:lnTo>
                <a:close/>
              </a:path>
            </a:pathLst>
          </a:custGeom>
          <a:solidFill>
            <a:srgbClr val="4F81BC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00" y="376554"/>
            <a:ext cx="1278255" cy="1181100"/>
          </a:xfrm>
          <a:custGeom>
            <a:avLst/>
            <a:gdLst/>
            <a:ahLst/>
            <a:cxnLst/>
            <a:rect l="l" t="t" r="r" b="b"/>
            <a:pathLst>
              <a:path w="1278255" h="1181100">
                <a:moveTo>
                  <a:pt x="638975" y="0"/>
                </a:moveTo>
                <a:lnTo>
                  <a:pt x="589039" y="1776"/>
                </a:lnTo>
                <a:lnTo>
                  <a:pt x="540155" y="7019"/>
                </a:lnTo>
                <a:lnTo>
                  <a:pt x="492464" y="15597"/>
                </a:lnTo>
                <a:lnTo>
                  <a:pt x="446108" y="27379"/>
                </a:lnTo>
                <a:lnTo>
                  <a:pt x="401229" y="42232"/>
                </a:lnTo>
                <a:lnTo>
                  <a:pt x="357970" y="60026"/>
                </a:lnTo>
                <a:lnTo>
                  <a:pt x="316472" y="80630"/>
                </a:lnTo>
                <a:lnTo>
                  <a:pt x="276878" y="103913"/>
                </a:lnTo>
                <a:lnTo>
                  <a:pt x="239329" y="129742"/>
                </a:lnTo>
                <a:lnTo>
                  <a:pt x="203967" y="157986"/>
                </a:lnTo>
                <a:lnTo>
                  <a:pt x="170936" y="188515"/>
                </a:lnTo>
                <a:lnTo>
                  <a:pt x="140376" y="221197"/>
                </a:lnTo>
                <a:lnTo>
                  <a:pt x="112429" y="255901"/>
                </a:lnTo>
                <a:lnTo>
                  <a:pt x="87239" y="292495"/>
                </a:lnTo>
                <a:lnTo>
                  <a:pt x="64946" y="330847"/>
                </a:lnTo>
                <a:lnTo>
                  <a:pt x="45693" y="370828"/>
                </a:lnTo>
                <a:lnTo>
                  <a:pt x="29622" y="412305"/>
                </a:lnTo>
                <a:lnTo>
                  <a:pt x="16875" y="455147"/>
                </a:lnTo>
                <a:lnTo>
                  <a:pt x="7595" y="499222"/>
                </a:lnTo>
                <a:lnTo>
                  <a:pt x="1922" y="544400"/>
                </a:lnTo>
                <a:lnTo>
                  <a:pt x="0" y="590550"/>
                </a:lnTo>
                <a:lnTo>
                  <a:pt x="1922" y="636715"/>
                </a:lnTo>
                <a:lnTo>
                  <a:pt x="7595" y="681906"/>
                </a:lnTo>
                <a:lnTo>
                  <a:pt x="16875" y="725992"/>
                </a:lnTo>
                <a:lnTo>
                  <a:pt x="29622" y="768842"/>
                </a:lnTo>
                <a:lnTo>
                  <a:pt x="45693" y="810324"/>
                </a:lnTo>
                <a:lnTo>
                  <a:pt x="64946" y="850307"/>
                </a:lnTo>
                <a:lnTo>
                  <a:pt x="87239" y="888661"/>
                </a:lnTo>
                <a:lnTo>
                  <a:pt x="112429" y="925254"/>
                </a:lnTo>
                <a:lnTo>
                  <a:pt x="140376" y="959955"/>
                </a:lnTo>
                <a:lnTo>
                  <a:pt x="170936" y="992633"/>
                </a:lnTo>
                <a:lnTo>
                  <a:pt x="203967" y="1023158"/>
                </a:lnTo>
                <a:lnTo>
                  <a:pt x="239329" y="1051397"/>
                </a:lnTo>
                <a:lnTo>
                  <a:pt x="276878" y="1077221"/>
                </a:lnTo>
                <a:lnTo>
                  <a:pt x="316472" y="1100497"/>
                </a:lnTo>
                <a:lnTo>
                  <a:pt x="357970" y="1121095"/>
                </a:lnTo>
                <a:lnTo>
                  <a:pt x="401229" y="1138883"/>
                </a:lnTo>
                <a:lnTo>
                  <a:pt x="446108" y="1153732"/>
                </a:lnTo>
                <a:lnTo>
                  <a:pt x="492464" y="1165508"/>
                </a:lnTo>
                <a:lnTo>
                  <a:pt x="540155" y="1174083"/>
                </a:lnTo>
                <a:lnTo>
                  <a:pt x="589039" y="1179323"/>
                </a:lnTo>
                <a:lnTo>
                  <a:pt x="638975" y="1181100"/>
                </a:lnTo>
                <a:lnTo>
                  <a:pt x="688909" y="1179323"/>
                </a:lnTo>
                <a:lnTo>
                  <a:pt x="737793" y="1174083"/>
                </a:lnTo>
                <a:lnTo>
                  <a:pt x="785484" y="1165508"/>
                </a:lnTo>
                <a:lnTo>
                  <a:pt x="831841" y="1153732"/>
                </a:lnTo>
                <a:lnTo>
                  <a:pt x="876722" y="1138883"/>
                </a:lnTo>
                <a:lnTo>
                  <a:pt x="919984" y="1121095"/>
                </a:lnTo>
                <a:lnTo>
                  <a:pt x="961485" y="1100497"/>
                </a:lnTo>
                <a:lnTo>
                  <a:pt x="1001082" y="1077221"/>
                </a:lnTo>
                <a:lnTo>
                  <a:pt x="1038635" y="1051397"/>
                </a:lnTo>
                <a:lnTo>
                  <a:pt x="1074000" y="1023158"/>
                </a:lnTo>
                <a:lnTo>
                  <a:pt x="1107036" y="992633"/>
                </a:lnTo>
                <a:lnTo>
                  <a:pt x="1137600" y="959955"/>
                </a:lnTo>
                <a:lnTo>
                  <a:pt x="1165551" y="925254"/>
                </a:lnTo>
                <a:lnTo>
                  <a:pt x="1190745" y="888661"/>
                </a:lnTo>
                <a:lnTo>
                  <a:pt x="1192394" y="885825"/>
                </a:lnTo>
                <a:lnTo>
                  <a:pt x="638962" y="885825"/>
                </a:lnTo>
                <a:lnTo>
                  <a:pt x="588174" y="882623"/>
                </a:lnTo>
                <a:lnTo>
                  <a:pt x="539700" y="873322"/>
                </a:lnTo>
                <a:lnTo>
                  <a:pt x="494072" y="858380"/>
                </a:lnTo>
                <a:lnTo>
                  <a:pt x="451820" y="838252"/>
                </a:lnTo>
                <a:lnTo>
                  <a:pt x="413477" y="813396"/>
                </a:lnTo>
                <a:lnTo>
                  <a:pt x="379575" y="784268"/>
                </a:lnTo>
                <a:lnTo>
                  <a:pt x="350644" y="751326"/>
                </a:lnTo>
                <a:lnTo>
                  <a:pt x="327218" y="715027"/>
                </a:lnTo>
                <a:lnTo>
                  <a:pt x="309826" y="675826"/>
                </a:lnTo>
                <a:lnTo>
                  <a:pt x="299001" y="634181"/>
                </a:lnTo>
                <a:lnTo>
                  <a:pt x="295275" y="590550"/>
                </a:lnTo>
                <a:lnTo>
                  <a:pt x="299001" y="546918"/>
                </a:lnTo>
                <a:lnTo>
                  <a:pt x="309826" y="505273"/>
                </a:lnTo>
                <a:lnTo>
                  <a:pt x="327218" y="466072"/>
                </a:lnTo>
                <a:lnTo>
                  <a:pt x="350644" y="429773"/>
                </a:lnTo>
                <a:lnTo>
                  <a:pt x="379575" y="396831"/>
                </a:lnTo>
                <a:lnTo>
                  <a:pt x="413477" y="367703"/>
                </a:lnTo>
                <a:lnTo>
                  <a:pt x="451820" y="342847"/>
                </a:lnTo>
                <a:lnTo>
                  <a:pt x="494072" y="322719"/>
                </a:lnTo>
                <a:lnTo>
                  <a:pt x="539700" y="307777"/>
                </a:lnTo>
                <a:lnTo>
                  <a:pt x="588174" y="298476"/>
                </a:lnTo>
                <a:lnTo>
                  <a:pt x="638962" y="295275"/>
                </a:lnTo>
                <a:lnTo>
                  <a:pt x="1192361" y="295275"/>
                </a:lnTo>
                <a:lnTo>
                  <a:pt x="1190745" y="292495"/>
                </a:lnTo>
                <a:lnTo>
                  <a:pt x="1165551" y="255901"/>
                </a:lnTo>
                <a:lnTo>
                  <a:pt x="1137600" y="221197"/>
                </a:lnTo>
                <a:lnTo>
                  <a:pt x="1107036" y="188515"/>
                </a:lnTo>
                <a:lnTo>
                  <a:pt x="1074000" y="157986"/>
                </a:lnTo>
                <a:lnTo>
                  <a:pt x="1038635" y="129742"/>
                </a:lnTo>
                <a:lnTo>
                  <a:pt x="1001082" y="103913"/>
                </a:lnTo>
                <a:lnTo>
                  <a:pt x="961485" y="80630"/>
                </a:lnTo>
                <a:lnTo>
                  <a:pt x="919984" y="60026"/>
                </a:lnTo>
                <a:lnTo>
                  <a:pt x="876722" y="42232"/>
                </a:lnTo>
                <a:lnTo>
                  <a:pt x="831841" y="27379"/>
                </a:lnTo>
                <a:lnTo>
                  <a:pt x="785484" y="15597"/>
                </a:lnTo>
                <a:lnTo>
                  <a:pt x="737793" y="7019"/>
                </a:lnTo>
                <a:lnTo>
                  <a:pt x="688909" y="1776"/>
                </a:lnTo>
                <a:lnTo>
                  <a:pt x="638975" y="0"/>
                </a:lnTo>
                <a:close/>
              </a:path>
              <a:path w="1278255" h="1181100">
                <a:moveTo>
                  <a:pt x="1192361" y="295275"/>
                </a:moveTo>
                <a:lnTo>
                  <a:pt x="638962" y="295275"/>
                </a:lnTo>
                <a:lnTo>
                  <a:pt x="689753" y="298476"/>
                </a:lnTo>
                <a:lnTo>
                  <a:pt x="738229" y="307777"/>
                </a:lnTo>
                <a:lnTo>
                  <a:pt x="783860" y="322719"/>
                </a:lnTo>
                <a:lnTo>
                  <a:pt x="826113" y="342847"/>
                </a:lnTo>
                <a:lnTo>
                  <a:pt x="864457" y="367703"/>
                </a:lnTo>
                <a:lnTo>
                  <a:pt x="898360" y="396831"/>
                </a:lnTo>
                <a:lnTo>
                  <a:pt x="927291" y="429773"/>
                </a:lnTo>
                <a:lnTo>
                  <a:pt x="950719" y="466072"/>
                </a:lnTo>
                <a:lnTo>
                  <a:pt x="968111" y="505273"/>
                </a:lnTo>
                <a:lnTo>
                  <a:pt x="978936" y="546918"/>
                </a:lnTo>
                <a:lnTo>
                  <a:pt x="982662" y="590550"/>
                </a:lnTo>
                <a:lnTo>
                  <a:pt x="978936" y="634181"/>
                </a:lnTo>
                <a:lnTo>
                  <a:pt x="968111" y="675826"/>
                </a:lnTo>
                <a:lnTo>
                  <a:pt x="950719" y="715027"/>
                </a:lnTo>
                <a:lnTo>
                  <a:pt x="927291" y="751326"/>
                </a:lnTo>
                <a:lnTo>
                  <a:pt x="898360" y="784268"/>
                </a:lnTo>
                <a:lnTo>
                  <a:pt x="864457" y="813396"/>
                </a:lnTo>
                <a:lnTo>
                  <a:pt x="826113" y="838252"/>
                </a:lnTo>
                <a:lnTo>
                  <a:pt x="783860" y="858380"/>
                </a:lnTo>
                <a:lnTo>
                  <a:pt x="738229" y="873322"/>
                </a:lnTo>
                <a:lnTo>
                  <a:pt x="689753" y="882623"/>
                </a:lnTo>
                <a:lnTo>
                  <a:pt x="638962" y="885825"/>
                </a:lnTo>
                <a:lnTo>
                  <a:pt x="1192394" y="885825"/>
                </a:lnTo>
                <a:lnTo>
                  <a:pt x="1213042" y="850307"/>
                </a:lnTo>
                <a:lnTo>
                  <a:pt x="1232298" y="810324"/>
                </a:lnTo>
                <a:lnTo>
                  <a:pt x="1248372" y="768842"/>
                </a:lnTo>
                <a:lnTo>
                  <a:pt x="1261121" y="725992"/>
                </a:lnTo>
                <a:lnTo>
                  <a:pt x="1270404" y="681906"/>
                </a:lnTo>
                <a:lnTo>
                  <a:pt x="1276078" y="636715"/>
                </a:lnTo>
                <a:lnTo>
                  <a:pt x="1278001" y="590550"/>
                </a:lnTo>
                <a:lnTo>
                  <a:pt x="1276078" y="544400"/>
                </a:lnTo>
                <a:lnTo>
                  <a:pt x="1270404" y="499222"/>
                </a:lnTo>
                <a:lnTo>
                  <a:pt x="1261121" y="455147"/>
                </a:lnTo>
                <a:lnTo>
                  <a:pt x="1248372" y="412305"/>
                </a:lnTo>
                <a:lnTo>
                  <a:pt x="1232298" y="370828"/>
                </a:lnTo>
                <a:lnTo>
                  <a:pt x="1213042" y="330847"/>
                </a:lnTo>
                <a:lnTo>
                  <a:pt x="1192361" y="295275"/>
                </a:lnTo>
                <a:close/>
              </a:path>
            </a:pathLst>
          </a:custGeom>
          <a:solidFill>
            <a:srgbClr val="4F8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30626" y="1261236"/>
            <a:ext cx="618401" cy="15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8366" y="3218688"/>
            <a:ext cx="374904" cy="1463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98437" y="3162045"/>
          <a:ext cx="6417945" cy="5392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1765"/>
                <a:gridCol w="4996180"/>
              </a:tblGrid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6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신호 대</a:t>
                      </a:r>
                      <a:r>
                        <a:rPr sz="900" spc="-14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잡음 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5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방수</a:t>
                      </a:r>
                      <a:r>
                        <a:rPr sz="900" spc="14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834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에서 지원이 되어야</a:t>
                      </a:r>
                      <a:r>
                        <a:rPr sz="900" spc="-10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합니다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900" spc="6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15"/>
                        </a:spcBef>
                        <a:tabLst>
                          <a:tab pos="595630" algn="l"/>
                        </a:tabLst>
                      </a:pPr>
                      <a:r>
                        <a:rPr sz="900" spc="-110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14"/>
                        </a:spcBef>
                        <a:tabLst>
                          <a:tab pos="595630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27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970785" y="3218688"/>
            <a:ext cx="1144397" cy="1463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6842" y="3464305"/>
            <a:ext cx="512063" cy="146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23185" y="3464305"/>
            <a:ext cx="241807" cy="14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91895" y="3734053"/>
            <a:ext cx="1256005" cy="99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56842" y="3955415"/>
            <a:ext cx="282448" cy="1463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68677" y="3955415"/>
            <a:ext cx="383667" cy="1463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58366" y="4200728"/>
            <a:ext cx="842340" cy="1466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51226" y="4200728"/>
            <a:ext cx="693419" cy="1466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58366" y="4446396"/>
            <a:ext cx="350266" cy="1463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58594" y="4446396"/>
            <a:ext cx="490346" cy="146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8483" y="4937505"/>
            <a:ext cx="458419" cy="14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30933" y="4937505"/>
            <a:ext cx="427939" cy="1463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11933" y="4937505"/>
            <a:ext cx="683310" cy="1463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8483" y="5183123"/>
            <a:ext cx="507834" cy="1463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30933" y="5183123"/>
            <a:ext cx="466775" cy="1463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30933" y="5428741"/>
            <a:ext cx="316382" cy="1463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8483" y="5674105"/>
            <a:ext cx="311302" cy="1463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30933" y="5674105"/>
            <a:ext cx="641769" cy="14630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08529" y="5674105"/>
            <a:ext cx="97536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57298" y="5674105"/>
            <a:ext cx="337185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08483" y="5919851"/>
            <a:ext cx="793038" cy="14630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30933" y="5919851"/>
            <a:ext cx="312928" cy="14630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8483" y="6165469"/>
            <a:ext cx="662025" cy="14630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30933" y="6165469"/>
            <a:ext cx="1998980" cy="14630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7387" y="6410833"/>
            <a:ext cx="88392" cy="14630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30933" y="6410833"/>
            <a:ext cx="283844" cy="14630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8483" y="6656578"/>
            <a:ext cx="352805" cy="14630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0727" y="6656578"/>
            <a:ext cx="97536" cy="14630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9495" y="6656578"/>
            <a:ext cx="288950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30933" y="6656578"/>
            <a:ext cx="773023" cy="14630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716146" y="6656578"/>
            <a:ext cx="79248" cy="1463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630933" y="7147559"/>
            <a:ext cx="440651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630933" y="7393178"/>
            <a:ext cx="121919" cy="14630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91894" y="7393178"/>
            <a:ext cx="203454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827529" y="7393178"/>
            <a:ext cx="243839" cy="1463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10410" y="7393178"/>
            <a:ext cx="278384" cy="14630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19198" y="7393178"/>
            <a:ext cx="242315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00554" y="7393178"/>
            <a:ext cx="203454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36189" y="7393178"/>
            <a:ext cx="243839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719070" y="7393178"/>
            <a:ext cx="270256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948051" y="7393178"/>
            <a:ext cx="467487" cy="14630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376295" y="7393178"/>
            <a:ext cx="233172" cy="14630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560698" y="7393178"/>
            <a:ext cx="167639" cy="14630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586604" y="7393178"/>
            <a:ext cx="73151" cy="14630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30933" y="7638618"/>
            <a:ext cx="97536" cy="14660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79701" y="7638618"/>
            <a:ext cx="182880" cy="14660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40305" y="7638618"/>
            <a:ext cx="331012" cy="14660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30933" y="7884261"/>
            <a:ext cx="97536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79701" y="7884261"/>
            <a:ext cx="182880" cy="146303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40305" y="7884261"/>
            <a:ext cx="331012" cy="14630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30933" y="8129930"/>
            <a:ext cx="736511" cy="14630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30933" y="8375294"/>
            <a:ext cx="149351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705610" y="8375294"/>
            <a:ext cx="448055" cy="1463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053082" y="8375294"/>
            <a:ext cx="169164" cy="14630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64333" y="8375294"/>
            <a:ext cx="297180" cy="146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00554" y="8375294"/>
            <a:ext cx="153923" cy="1463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493517" y="8375294"/>
            <a:ext cx="428625" cy="14630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61182" y="8375294"/>
            <a:ext cx="153924" cy="14630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54147" y="8375294"/>
            <a:ext cx="424281" cy="14630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32098" y="8375294"/>
            <a:ext cx="708660" cy="14630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838450" y="1550314"/>
            <a:ext cx="3956050" cy="1096111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61925" y="187617"/>
            <a:ext cx="1785493" cy="521677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1965325" y="315061"/>
            <a:ext cx="1501775" cy="389890"/>
          </a:xfrm>
          <a:prstGeom prst="rect">
            <a:avLst/>
          </a:prstGeom>
          <a:solidFill>
            <a:srgbClr val="30859C"/>
          </a:solidFill>
          <a:ln w="25400">
            <a:solidFill>
              <a:srgbClr val="385D89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415"/>
              </a:spcBef>
            </a:pPr>
            <a:r>
              <a:rPr sz="1800" b="1" spc="135" dirty="0">
                <a:solidFill>
                  <a:srgbClr val="FFFFFF"/>
                </a:solidFill>
                <a:latin typeface="Arial"/>
                <a:cs typeface="Arial"/>
              </a:rPr>
              <a:t>5M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04316" y="2914345"/>
            <a:ext cx="15485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Noto Sans CJK JP Regular"/>
                <a:cs typeface="Noto Sans CJK JP Regular"/>
              </a:rPr>
              <a:t>MODEL </a:t>
            </a:r>
            <a:r>
              <a:rPr sz="1000" spc="-60" dirty="0">
                <a:latin typeface="Noto Sans CJK JP Regular"/>
                <a:cs typeface="Noto Sans CJK JP Regular"/>
              </a:rPr>
              <a:t>:</a:t>
            </a:r>
            <a:r>
              <a:rPr sz="1000" spc="-30" dirty="0">
                <a:latin typeface="Noto Sans CJK JP Regular"/>
                <a:cs typeface="Noto Sans CJK JP Regular"/>
              </a:rPr>
              <a:t> </a:t>
            </a:r>
            <a:r>
              <a:rPr sz="1000" spc="-20" dirty="0">
                <a:latin typeface="Noto Sans CJK JP Regular"/>
                <a:cs typeface="Noto Sans CJK JP Regular"/>
              </a:rPr>
              <a:t>ISQ-B5S03FA</a:t>
            </a:r>
            <a:endParaRPr sz="1000" dirty="0">
              <a:latin typeface="Noto Sans CJK JP Regular"/>
              <a:cs typeface="Noto Sans CJK JP Regular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>
            <a:spLocks noGrp="1"/>
          </p:cNvSpPr>
          <p:nvPr>
            <p:ph type="ftr" sz="quarter" idx="5"/>
          </p:nvPr>
        </p:nvSpPr>
        <p:spPr>
          <a:xfrm>
            <a:off x="1741422" y="8599366"/>
            <a:ext cx="4137203" cy="40331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 dirty="0"/>
          </a:p>
        </p:txBody>
      </p:sp>
      <p:sp>
        <p:nvSpPr>
          <p:cNvPr id="81" name="object 8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3</a:t>
            </a:fld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631" y="1259586"/>
            <a:ext cx="2359679" cy="1772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409" y="748029"/>
            <a:ext cx="127571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BULLET</a:t>
            </a:r>
          </a:p>
        </p:txBody>
      </p:sp>
      <p:sp>
        <p:nvSpPr>
          <p:cNvPr id="4" name="object 4"/>
          <p:cNvSpPr/>
          <p:nvPr/>
        </p:nvSpPr>
        <p:spPr>
          <a:xfrm>
            <a:off x="652462" y="958341"/>
            <a:ext cx="753110" cy="694690"/>
          </a:xfrm>
          <a:custGeom>
            <a:avLst/>
            <a:gdLst/>
            <a:ahLst/>
            <a:cxnLst/>
            <a:rect l="l" t="t" r="r" b="b"/>
            <a:pathLst>
              <a:path w="753110" h="694689">
                <a:moveTo>
                  <a:pt x="376237" y="0"/>
                </a:moveTo>
                <a:lnTo>
                  <a:pt x="325185" y="3169"/>
                </a:lnTo>
                <a:lnTo>
                  <a:pt x="276220" y="12403"/>
                </a:lnTo>
                <a:lnTo>
                  <a:pt x="229791" y="27287"/>
                </a:lnTo>
                <a:lnTo>
                  <a:pt x="186345" y="47408"/>
                </a:lnTo>
                <a:lnTo>
                  <a:pt x="146332" y="72354"/>
                </a:lnTo>
                <a:lnTo>
                  <a:pt x="110199" y="101711"/>
                </a:lnTo>
                <a:lnTo>
                  <a:pt x="78395" y="135065"/>
                </a:lnTo>
                <a:lnTo>
                  <a:pt x="51368" y="172005"/>
                </a:lnTo>
                <a:lnTo>
                  <a:pt x="29567" y="212115"/>
                </a:lnTo>
                <a:lnTo>
                  <a:pt x="13439" y="254984"/>
                </a:lnTo>
                <a:lnTo>
                  <a:pt x="3434" y="300198"/>
                </a:lnTo>
                <a:lnTo>
                  <a:pt x="0" y="347344"/>
                </a:lnTo>
                <a:lnTo>
                  <a:pt x="3434" y="394461"/>
                </a:lnTo>
                <a:lnTo>
                  <a:pt x="13439" y="439651"/>
                </a:lnTo>
                <a:lnTo>
                  <a:pt x="29567" y="482500"/>
                </a:lnTo>
                <a:lnTo>
                  <a:pt x="51368" y="522595"/>
                </a:lnTo>
                <a:lnTo>
                  <a:pt x="78395" y="559522"/>
                </a:lnTo>
                <a:lnTo>
                  <a:pt x="110199" y="592867"/>
                </a:lnTo>
                <a:lnTo>
                  <a:pt x="146332" y="622217"/>
                </a:lnTo>
                <a:lnTo>
                  <a:pt x="186345" y="647159"/>
                </a:lnTo>
                <a:lnTo>
                  <a:pt x="229791" y="667277"/>
                </a:lnTo>
                <a:lnTo>
                  <a:pt x="276220" y="682160"/>
                </a:lnTo>
                <a:lnTo>
                  <a:pt x="325185" y="691393"/>
                </a:lnTo>
                <a:lnTo>
                  <a:pt x="376237" y="694562"/>
                </a:lnTo>
                <a:lnTo>
                  <a:pt x="427293" y="691393"/>
                </a:lnTo>
                <a:lnTo>
                  <a:pt x="476263" y="682160"/>
                </a:lnTo>
                <a:lnTo>
                  <a:pt x="522699" y="667277"/>
                </a:lnTo>
                <a:lnTo>
                  <a:pt x="566151" y="647159"/>
                </a:lnTo>
                <a:lnTo>
                  <a:pt x="606171" y="622217"/>
                </a:lnTo>
                <a:lnTo>
                  <a:pt x="642312" y="592867"/>
                </a:lnTo>
                <a:lnTo>
                  <a:pt x="674122" y="559522"/>
                </a:lnTo>
                <a:lnTo>
                  <a:pt x="701156" y="522595"/>
                </a:lnTo>
                <a:lnTo>
                  <a:pt x="722962" y="482500"/>
                </a:lnTo>
                <a:lnTo>
                  <a:pt x="739094" y="439651"/>
                </a:lnTo>
                <a:lnTo>
                  <a:pt x="749102" y="394461"/>
                </a:lnTo>
                <a:lnTo>
                  <a:pt x="749584" y="387857"/>
                </a:lnTo>
                <a:lnTo>
                  <a:pt x="376237" y="387857"/>
                </a:lnTo>
                <a:lnTo>
                  <a:pt x="349206" y="384671"/>
                </a:lnTo>
                <a:lnTo>
                  <a:pt x="327132" y="375983"/>
                </a:lnTo>
                <a:lnTo>
                  <a:pt x="312250" y="363104"/>
                </a:lnTo>
                <a:lnTo>
                  <a:pt x="306793" y="347344"/>
                </a:lnTo>
                <a:lnTo>
                  <a:pt x="312250" y="331585"/>
                </a:lnTo>
                <a:lnTo>
                  <a:pt x="327132" y="318706"/>
                </a:lnTo>
                <a:lnTo>
                  <a:pt x="349206" y="310018"/>
                </a:lnTo>
                <a:lnTo>
                  <a:pt x="376237" y="306831"/>
                </a:lnTo>
                <a:lnTo>
                  <a:pt x="749586" y="306831"/>
                </a:lnTo>
                <a:lnTo>
                  <a:pt x="749102" y="300198"/>
                </a:lnTo>
                <a:lnTo>
                  <a:pt x="739094" y="254984"/>
                </a:lnTo>
                <a:lnTo>
                  <a:pt x="722962" y="212115"/>
                </a:lnTo>
                <a:lnTo>
                  <a:pt x="701156" y="172005"/>
                </a:lnTo>
                <a:lnTo>
                  <a:pt x="674122" y="135065"/>
                </a:lnTo>
                <a:lnTo>
                  <a:pt x="642312" y="101711"/>
                </a:lnTo>
                <a:lnTo>
                  <a:pt x="606171" y="72354"/>
                </a:lnTo>
                <a:lnTo>
                  <a:pt x="566151" y="47408"/>
                </a:lnTo>
                <a:lnTo>
                  <a:pt x="522699" y="27287"/>
                </a:lnTo>
                <a:lnTo>
                  <a:pt x="476263" y="12403"/>
                </a:lnTo>
                <a:lnTo>
                  <a:pt x="427293" y="3169"/>
                </a:lnTo>
                <a:lnTo>
                  <a:pt x="376237" y="0"/>
                </a:lnTo>
                <a:close/>
              </a:path>
              <a:path w="753110" h="694689">
                <a:moveTo>
                  <a:pt x="749586" y="306831"/>
                </a:moveTo>
                <a:lnTo>
                  <a:pt x="376237" y="306831"/>
                </a:lnTo>
                <a:lnTo>
                  <a:pt x="403268" y="310018"/>
                </a:lnTo>
                <a:lnTo>
                  <a:pt x="425342" y="318706"/>
                </a:lnTo>
                <a:lnTo>
                  <a:pt x="440224" y="331585"/>
                </a:lnTo>
                <a:lnTo>
                  <a:pt x="445681" y="347344"/>
                </a:lnTo>
                <a:lnTo>
                  <a:pt x="440224" y="363104"/>
                </a:lnTo>
                <a:lnTo>
                  <a:pt x="425342" y="375983"/>
                </a:lnTo>
                <a:lnTo>
                  <a:pt x="403268" y="384671"/>
                </a:lnTo>
                <a:lnTo>
                  <a:pt x="376237" y="387857"/>
                </a:lnTo>
                <a:lnTo>
                  <a:pt x="749584" y="387857"/>
                </a:lnTo>
                <a:lnTo>
                  <a:pt x="752538" y="347344"/>
                </a:lnTo>
                <a:lnTo>
                  <a:pt x="749586" y="306831"/>
                </a:lnTo>
                <a:close/>
              </a:path>
            </a:pathLst>
          </a:custGeom>
          <a:solidFill>
            <a:srgbClr val="4F81BC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00" y="376554"/>
            <a:ext cx="1278255" cy="1181100"/>
          </a:xfrm>
          <a:custGeom>
            <a:avLst/>
            <a:gdLst/>
            <a:ahLst/>
            <a:cxnLst/>
            <a:rect l="l" t="t" r="r" b="b"/>
            <a:pathLst>
              <a:path w="1278255" h="1181100">
                <a:moveTo>
                  <a:pt x="638975" y="0"/>
                </a:moveTo>
                <a:lnTo>
                  <a:pt x="589039" y="1776"/>
                </a:lnTo>
                <a:lnTo>
                  <a:pt x="540155" y="7019"/>
                </a:lnTo>
                <a:lnTo>
                  <a:pt x="492464" y="15597"/>
                </a:lnTo>
                <a:lnTo>
                  <a:pt x="446108" y="27379"/>
                </a:lnTo>
                <a:lnTo>
                  <a:pt x="401229" y="42232"/>
                </a:lnTo>
                <a:lnTo>
                  <a:pt x="357970" y="60026"/>
                </a:lnTo>
                <a:lnTo>
                  <a:pt x="316472" y="80630"/>
                </a:lnTo>
                <a:lnTo>
                  <a:pt x="276878" y="103913"/>
                </a:lnTo>
                <a:lnTo>
                  <a:pt x="239329" y="129742"/>
                </a:lnTo>
                <a:lnTo>
                  <a:pt x="203967" y="157986"/>
                </a:lnTo>
                <a:lnTo>
                  <a:pt x="170936" y="188515"/>
                </a:lnTo>
                <a:lnTo>
                  <a:pt x="140376" y="221197"/>
                </a:lnTo>
                <a:lnTo>
                  <a:pt x="112429" y="255901"/>
                </a:lnTo>
                <a:lnTo>
                  <a:pt x="87239" y="292495"/>
                </a:lnTo>
                <a:lnTo>
                  <a:pt x="64946" y="330847"/>
                </a:lnTo>
                <a:lnTo>
                  <a:pt x="45693" y="370828"/>
                </a:lnTo>
                <a:lnTo>
                  <a:pt x="29622" y="412305"/>
                </a:lnTo>
                <a:lnTo>
                  <a:pt x="16875" y="455147"/>
                </a:lnTo>
                <a:lnTo>
                  <a:pt x="7595" y="499222"/>
                </a:lnTo>
                <a:lnTo>
                  <a:pt x="1922" y="544400"/>
                </a:lnTo>
                <a:lnTo>
                  <a:pt x="0" y="590550"/>
                </a:lnTo>
                <a:lnTo>
                  <a:pt x="1922" y="636715"/>
                </a:lnTo>
                <a:lnTo>
                  <a:pt x="7595" y="681906"/>
                </a:lnTo>
                <a:lnTo>
                  <a:pt x="16875" y="725992"/>
                </a:lnTo>
                <a:lnTo>
                  <a:pt x="29622" y="768842"/>
                </a:lnTo>
                <a:lnTo>
                  <a:pt x="45693" y="810324"/>
                </a:lnTo>
                <a:lnTo>
                  <a:pt x="64946" y="850307"/>
                </a:lnTo>
                <a:lnTo>
                  <a:pt x="87239" y="888661"/>
                </a:lnTo>
                <a:lnTo>
                  <a:pt x="112429" y="925254"/>
                </a:lnTo>
                <a:lnTo>
                  <a:pt x="140376" y="959955"/>
                </a:lnTo>
                <a:lnTo>
                  <a:pt x="170936" y="992633"/>
                </a:lnTo>
                <a:lnTo>
                  <a:pt x="203967" y="1023158"/>
                </a:lnTo>
                <a:lnTo>
                  <a:pt x="239329" y="1051397"/>
                </a:lnTo>
                <a:lnTo>
                  <a:pt x="276878" y="1077221"/>
                </a:lnTo>
                <a:lnTo>
                  <a:pt x="316472" y="1100497"/>
                </a:lnTo>
                <a:lnTo>
                  <a:pt x="357970" y="1121095"/>
                </a:lnTo>
                <a:lnTo>
                  <a:pt x="401229" y="1138883"/>
                </a:lnTo>
                <a:lnTo>
                  <a:pt x="446108" y="1153732"/>
                </a:lnTo>
                <a:lnTo>
                  <a:pt x="492464" y="1165508"/>
                </a:lnTo>
                <a:lnTo>
                  <a:pt x="540155" y="1174083"/>
                </a:lnTo>
                <a:lnTo>
                  <a:pt x="589039" y="1179323"/>
                </a:lnTo>
                <a:lnTo>
                  <a:pt x="638975" y="1181100"/>
                </a:lnTo>
                <a:lnTo>
                  <a:pt x="688909" y="1179323"/>
                </a:lnTo>
                <a:lnTo>
                  <a:pt x="737793" y="1174083"/>
                </a:lnTo>
                <a:lnTo>
                  <a:pt x="785484" y="1165508"/>
                </a:lnTo>
                <a:lnTo>
                  <a:pt x="831841" y="1153732"/>
                </a:lnTo>
                <a:lnTo>
                  <a:pt x="876722" y="1138883"/>
                </a:lnTo>
                <a:lnTo>
                  <a:pt x="919984" y="1121095"/>
                </a:lnTo>
                <a:lnTo>
                  <a:pt x="961485" y="1100497"/>
                </a:lnTo>
                <a:lnTo>
                  <a:pt x="1001082" y="1077221"/>
                </a:lnTo>
                <a:lnTo>
                  <a:pt x="1038635" y="1051397"/>
                </a:lnTo>
                <a:lnTo>
                  <a:pt x="1074000" y="1023158"/>
                </a:lnTo>
                <a:lnTo>
                  <a:pt x="1107036" y="992633"/>
                </a:lnTo>
                <a:lnTo>
                  <a:pt x="1137600" y="959955"/>
                </a:lnTo>
                <a:lnTo>
                  <a:pt x="1165551" y="925254"/>
                </a:lnTo>
                <a:lnTo>
                  <a:pt x="1190745" y="888661"/>
                </a:lnTo>
                <a:lnTo>
                  <a:pt x="1192394" y="885825"/>
                </a:lnTo>
                <a:lnTo>
                  <a:pt x="638962" y="885825"/>
                </a:lnTo>
                <a:lnTo>
                  <a:pt x="588174" y="882623"/>
                </a:lnTo>
                <a:lnTo>
                  <a:pt x="539700" y="873322"/>
                </a:lnTo>
                <a:lnTo>
                  <a:pt x="494072" y="858380"/>
                </a:lnTo>
                <a:lnTo>
                  <a:pt x="451820" y="838252"/>
                </a:lnTo>
                <a:lnTo>
                  <a:pt x="413477" y="813396"/>
                </a:lnTo>
                <a:lnTo>
                  <a:pt x="379575" y="784268"/>
                </a:lnTo>
                <a:lnTo>
                  <a:pt x="350644" y="751326"/>
                </a:lnTo>
                <a:lnTo>
                  <a:pt x="327218" y="715027"/>
                </a:lnTo>
                <a:lnTo>
                  <a:pt x="309826" y="675826"/>
                </a:lnTo>
                <a:lnTo>
                  <a:pt x="299001" y="634181"/>
                </a:lnTo>
                <a:lnTo>
                  <a:pt x="295275" y="590550"/>
                </a:lnTo>
                <a:lnTo>
                  <a:pt x="299001" y="546918"/>
                </a:lnTo>
                <a:lnTo>
                  <a:pt x="309826" y="505273"/>
                </a:lnTo>
                <a:lnTo>
                  <a:pt x="327218" y="466072"/>
                </a:lnTo>
                <a:lnTo>
                  <a:pt x="350644" y="429773"/>
                </a:lnTo>
                <a:lnTo>
                  <a:pt x="379575" y="396831"/>
                </a:lnTo>
                <a:lnTo>
                  <a:pt x="413477" y="367703"/>
                </a:lnTo>
                <a:lnTo>
                  <a:pt x="451820" y="342847"/>
                </a:lnTo>
                <a:lnTo>
                  <a:pt x="494072" y="322719"/>
                </a:lnTo>
                <a:lnTo>
                  <a:pt x="539700" y="307777"/>
                </a:lnTo>
                <a:lnTo>
                  <a:pt x="588174" y="298476"/>
                </a:lnTo>
                <a:lnTo>
                  <a:pt x="638962" y="295275"/>
                </a:lnTo>
                <a:lnTo>
                  <a:pt x="1192361" y="295275"/>
                </a:lnTo>
                <a:lnTo>
                  <a:pt x="1190745" y="292495"/>
                </a:lnTo>
                <a:lnTo>
                  <a:pt x="1165551" y="255901"/>
                </a:lnTo>
                <a:lnTo>
                  <a:pt x="1137600" y="221197"/>
                </a:lnTo>
                <a:lnTo>
                  <a:pt x="1107036" y="188515"/>
                </a:lnTo>
                <a:lnTo>
                  <a:pt x="1074000" y="157986"/>
                </a:lnTo>
                <a:lnTo>
                  <a:pt x="1038635" y="129742"/>
                </a:lnTo>
                <a:lnTo>
                  <a:pt x="1001082" y="103913"/>
                </a:lnTo>
                <a:lnTo>
                  <a:pt x="961485" y="80630"/>
                </a:lnTo>
                <a:lnTo>
                  <a:pt x="919984" y="60026"/>
                </a:lnTo>
                <a:lnTo>
                  <a:pt x="876722" y="42232"/>
                </a:lnTo>
                <a:lnTo>
                  <a:pt x="831841" y="27379"/>
                </a:lnTo>
                <a:lnTo>
                  <a:pt x="785484" y="15597"/>
                </a:lnTo>
                <a:lnTo>
                  <a:pt x="737793" y="7019"/>
                </a:lnTo>
                <a:lnTo>
                  <a:pt x="688909" y="1776"/>
                </a:lnTo>
                <a:lnTo>
                  <a:pt x="638975" y="0"/>
                </a:lnTo>
                <a:close/>
              </a:path>
              <a:path w="1278255" h="1181100">
                <a:moveTo>
                  <a:pt x="1192361" y="295275"/>
                </a:moveTo>
                <a:lnTo>
                  <a:pt x="638962" y="295275"/>
                </a:lnTo>
                <a:lnTo>
                  <a:pt x="689753" y="298476"/>
                </a:lnTo>
                <a:lnTo>
                  <a:pt x="738229" y="307777"/>
                </a:lnTo>
                <a:lnTo>
                  <a:pt x="783860" y="322719"/>
                </a:lnTo>
                <a:lnTo>
                  <a:pt x="826113" y="342847"/>
                </a:lnTo>
                <a:lnTo>
                  <a:pt x="864457" y="367703"/>
                </a:lnTo>
                <a:lnTo>
                  <a:pt x="898360" y="396831"/>
                </a:lnTo>
                <a:lnTo>
                  <a:pt x="927291" y="429773"/>
                </a:lnTo>
                <a:lnTo>
                  <a:pt x="950719" y="466072"/>
                </a:lnTo>
                <a:lnTo>
                  <a:pt x="968111" y="505273"/>
                </a:lnTo>
                <a:lnTo>
                  <a:pt x="978936" y="546918"/>
                </a:lnTo>
                <a:lnTo>
                  <a:pt x="982662" y="590550"/>
                </a:lnTo>
                <a:lnTo>
                  <a:pt x="978936" y="634181"/>
                </a:lnTo>
                <a:lnTo>
                  <a:pt x="968111" y="675826"/>
                </a:lnTo>
                <a:lnTo>
                  <a:pt x="950719" y="715027"/>
                </a:lnTo>
                <a:lnTo>
                  <a:pt x="927291" y="751326"/>
                </a:lnTo>
                <a:lnTo>
                  <a:pt x="898360" y="784268"/>
                </a:lnTo>
                <a:lnTo>
                  <a:pt x="864457" y="813396"/>
                </a:lnTo>
                <a:lnTo>
                  <a:pt x="826113" y="838252"/>
                </a:lnTo>
                <a:lnTo>
                  <a:pt x="783860" y="858380"/>
                </a:lnTo>
                <a:lnTo>
                  <a:pt x="738229" y="873322"/>
                </a:lnTo>
                <a:lnTo>
                  <a:pt x="689753" y="882623"/>
                </a:lnTo>
                <a:lnTo>
                  <a:pt x="638962" y="885825"/>
                </a:lnTo>
                <a:lnTo>
                  <a:pt x="1192394" y="885825"/>
                </a:lnTo>
                <a:lnTo>
                  <a:pt x="1213042" y="850307"/>
                </a:lnTo>
                <a:lnTo>
                  <a:pt x="1232298" y="810324"/>
                </a:lnTo>
                <a:lnTo>
                  <a:pt x="1248372" y="768842"/>
                </a:lnTo>
                <a:lnTo>
                  <a:pt x="1261121" y="725992"/>
                </a:lnTo>
                <a:lnTo>
                  <a:pt x="1270404" y="681906"/>
                </a:lnTo>
                <a:lnTo>
                  <a:pt x="1276078" y="636715"/>
                </a:lnTo>
                <a:lnTo>
                  <a:pt x="1278001" y="590550"/>
                </a:lnTo>
                <a:lnTo>
                  <a:pt x="1276078" y="544400"/>
                </a:lnTo>
                <a:lnTo>
                  <a:pt x="1270404" y="499222"/>
                </a:lnTo>
                <a:lnTo>
                  <a:pt x="1261121" y="455147"/>
                </a:lnTo>
                <a:lnTo>
                  <a:pt x="1248372" y="412305"/>
                </a:lnTo>
                <a:lnTo>
                  <a:pt x="1232298" y="370828"/>
                </a:lnTo>
                <a:lnTo>
                  <a:pt x="1213042" y="330847"/>
                </a:lnTo>
                <a:lnTo>
                  <a:pt x="1192361" y="295275"/>
                </a:lnTo>
                <a:close/>
              </a:path>
            </a:pathLst>
          </a:custGeom>
          <a:solidFill>
            <a:srgbClr val="4F8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37598" y="1600861"/>
            <a:ext cx="1354892" cy="13109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98124" y="1585371"/>
            <a:ext cx="2492437" cy="13750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48279" y="1292097"/>
            <a:ext cx="618070" cy="150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11705" y="3294634"/>
            <a:ext cx="374904" cy="146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41300" y="3246945"/>
          <a:ext cx="6466205" cy="5380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2560"/>
                <a:gridCol w="5033645"/>
              </a:tblGrid>
              <a:tr h="2254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신호 대</a:t>
                      </a:r>
                      <a:r>
                        <a:rPr sz="900" spc="-14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잡음 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방수</a:t>
                      </a:r>
                      <a:r>
                        <a:rPr sz="900" spc="13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지원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621665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621665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2024126" y="3294634"/>
            <a:ext cx="1144397" cy="14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10182" y="3519170"/>
            <a:ext cx="512063" cy="1463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76907" y="3519170"/>
            <a:ext cx="241807" cy="1463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45235" y="3767963"/>
            <a:ext cx="1256005" cy="990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10182" y="3967937"/>
            <a:ext cx="282448" cy="1466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22017" y="3967937"/>
            <a:ext cx="383667" cy="1466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11705" y="4192523"/>
            <a:ext cx="842340" cy="1463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04567" y="4192523"/>
            <a:ext cx="693750" cy="146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11705" y="4417186"/>
            <a:ext cx="350266" cy="14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11933" y="4417186"/>
            <a:ext cx="490346" cy="1463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1459" y="4866132"/>
            <a:ext cx="458076" cy="1463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10182" y="4866132"/>
            <a:ext cx="427939" cy="1463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92705" y="4866132"/>
            <a:ext cx="685304" cy="1463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1459" y="5090414"/>
            <a:ext cx="507492" cy="1463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10182" y="5090414"/>
            <a:ext cx="466775" cy="1463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39274" y="5351653"/>
            <a:ext cx="232222" cy="8077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1459" y="5539485"/>
            <a:ext cx="152400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7659" y="5539485"/>
            <a:ext cx="97536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6427" y="5539485"/>
            <a:ext cx="333247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40661" y="5576061"/>
            <a:ext cx="230124" cy="8077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1459" y="5764021"/>
            <a:ext cx="356235" cy="1463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6448" y="5764021"/>
            <a:ext cx="97536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5216" y="5764021"/>
            <a:ext cx="224028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9145" y="5791453"/>
            <a:ext cx="816975" cy="9906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1459" y="5988430"/>
            <a:ext cx="310896" cy="14630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10182" y="5988430"/>
            <a:ext cx="245871" cy="14630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94585" y="5988430"/>
            <a:ext cx="460501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89682" y="5988430"/>
            <a:ext cx="97536" cy="14630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38451" y="5988430"/>
            <a:ext cx="337185" cy="14630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1459" y="6213094"/>
            <a:ext cx="793038" cy="1463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10182" y="6213094"/>
            <a:ext cx="31292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1459" y="6437376"/>
            <a:ext cx="662025" cy="14630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10182" y="6437376"/>
            <a:ext cx="321868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8405" y="6437376"/>
            <a:ext cx="1731010" cy="1463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0059" y="6662039"/>
            <a:ext cx="88392" cy="14630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84273" y="6662039"/>
            <a:ext cx="283844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1459" y="6886320"/>
            <a:ext cx="284480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10182" y="7335266"/>
            <a:ext cx="442391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84273" y="7559929"/>
            <a:ext cx="2097913" cy="14630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39945" y="7559929"/>
            <a:ext cx="93725" cy="14630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10182" y="7784286"/>
            <a:ext cx="97536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58950" y="7784286"/>
            <a:ext cx="182880" cy="14630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21077" y="7784286"/>
            <a:ext cx="329184" cy="14630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10182" y="8008925"/>
            <a:ext cx="97536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58950" y="8008925"/>
            <a:ext cx="182880" cy="14630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21077" y="8008925"/>
            <a:ext cx="329184" cy="146303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10182" y="8233257"/>
            <a:ext cx="182880" cy="1463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832101" y="8233257"/>
            <a:ext cx="616712" cy="14630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84273" y="8457895"/>
            <a:ext cx="149351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758950" y="8457895"/>
            <a:ext cx="182880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80870" y="8457895"/>
            <a:ext cx="527303" cy="1463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347214" y="8457895"/>
            <a:ext cx="153924" cy="14630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440177" y="8457895"/>
            <a:ext cx="463676" cy="146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29179" y="8457895"/>
            <a:ext cx="946403" cy="1463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714622" y="8457895"/>
            <a:ext cx="154177" cy="14630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807840" y="8457895"/>
            <a:ext cx="478536" cy="14630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211701" y="8457895"/>
            <a:ext cx="710184" cy="14630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256743" y="3031617"/>
            <a:ext cx="1593647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Noto Sans CJK JP Regular"/>
                <a:cs typeface="Noto Sans CJK JP Regular"/>
              </a:rPr>
              <a:t>MODEL </a:t>
            </a:r>
            <a:r>
              <a:rPr sz="1000" spc="-65" dirty="0">
                <a:latin typeface="Noto Sans CJK JP Regular"/>
                <a:cs typeface="Noto Sans CJK JP Regular"/>
              </a:rPr>
              <a:t>:</a:t>
            </a:r>
            <a:r>
              <a:rPr sz="1000" spc="-25" dirty="0">
                <a:latin typeface="Noto Sans CJK JP Regular"/>
                <a:cs typeface="Noto Sans CJK JP Regular"/>
              </a:rPr>
              <a:t> </a:t>
            </a:r>
            <a:r>
              <a:rPr sz="1000" spc="-20" dirty="0">
                <a:latin typeface="Noto Sans CJK JP Regular"/>
                <a:cs typeface="Noto Sans CJK JP Regular"/>
              </a:rPr>
              <a:t>ISQ-B5S04FA</a:t>
            </a:r>
            <a:endParaRPr sz="1000" dirty="0">
              <a:latin typeface="Noto Sans CJK JP Regular"/>
              <a:cs typeface="Noto Sans CJK JP Regular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61925" y="187617"/>
            <a:ext cx="1785493" cy="521677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1965325" y="315061"/>
            <a:ext cx="1501775" cy="389890"/>
          </a:xfrm>
          <a:prstGeom prst="rect">
            <a:avLst/>
          </a:prstGeom>
          <a:solidFill>
            <a:srgbClr val="30859C"/>
          </a:solidFill>
          <a:ln w="25400">
            <a:solidFill>
              <a:srgbClr val="385D89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415"/>
              </a:spcBef>
            </a:pPr>
            <a:r>
              <a:rPr sz="1800" b="1" spc="135" dirty="0">
                <a:solidFill>
                  <a:srgbClr val="FFFFFF"/>
                </a:solidFill>
                <a:latin typeface="Arial"/>
                <a:cs typeface="Arial"/>
              </a:rPr>
              <a:t>5M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>
            <a:spLocks noGrp="1"/>
          </p:cNvSpPr>
          <p:nvPr>
            <p:ph type="ftr" sz="quarter" idx="5"/>
          </p:nvPr>
        </p:nvSpPr>
        <p:spPr>
          <a:xfrm>
            <a:off x="1741422" y="8599366"/>
            <a:ext cx="4269417" cy="40331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 dirty="0"/>
          </a:p>
        </p:txBody>
      </p:sp>
      <p:sp>
        <p:nvSpPr>
          <p:cNvPr id="79" name="object 7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4</a:t>
            </a:fld>
            <a:endParaRPr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160" y="827532"/>
            <a:ext cx="1663762" cy="1799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409" y="778890"/>
            <a:ext cx="220916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HOUSING[FIX]</a:t>
            </a:r>
          </a:p>
        </p:txBody>
      </p:sp>
      <p:sp>
        <p:nvSpPr>
          <p:cNvPr id="4" name="object 4"/>
          <p:cNvSpPr/>
          <p:nvPr/>
        </p:nvSpPr>
        <p:spPr>
          <a:xfrm>
            <a:off x="652462" y="958341"/>
            <a:ext cx="753110" cy="694690"/>
          </a:xfrm>
          <a:custGeom>
            <a:avLst/>
            <a:gdLst/>
            <a:ahLst/>
            <a:cxnLst/>
            <a:rect l="l" t="t" r="r" b="b"/>
            <a:pathLst>
              <a:path w="753110" h="694689">
                <a:moveTo>
                  <a:pt x="376237" y="0"/>
                </a:moveTo>
                <a:lnTo>
                  <a:pt x="325185" y="3169"/>
                </a:lnTo>
                <a:lnTo>
                  <a:pt x="276220" y="12403"/>
                </a:lnTo>
                <a:lnTo>
                  <a:pt x="229791" y="27287"/>
                </a:lnTo>
                <a:lnTo>
                  <a:pt x="186345" y="47408"/>
                </a:lnTo>
                <a:lnTo>
                  <a:pt x="146332" y="72354"/>
                </a:lnTo>
                <a:lnTo>
                  <a:pt x="110199" y="101711"/>
                </a:lnTo>
                <a:lnTo>
                  <a:pt x="78395" y="135065"/>
                </a:lnTo>
                <a:lnTo>
                  <a:pt x="51368" y="172005"/>
                </a:lnTo>
                <a:lnTo>
                  <a:pt x="29567" y="212115"/>
                </a:lnTo>
                <a:lnTo>
                  <a:pt x="13439" y="254984"/>
                </a:lnTo>
                <a:lnTo>
                  <a:pt x="3434" y="300198"/>
                </a:lnTo>
                <a:lnTo>
                  <a:pt x="0" y="347344"/>
                </a:lnTo>
                <a:lnTo>
                  <a:pt x="3434" y="394461"/>
                </a:lnTo>
                <a:lnTo>
                  <a:pt x="13439" y="439651"/>
                </a:lnTo>
                <a:lnTo>
                  <a:pt x="29567" y="482500"/>
                </a:lnTo>
                <a:lnTo>
                  <a:pt x="51368" y="522595"/>
                </a:lnTo>
                <a:lnTo>
                  <a:pt x="78395" y="559522"/>
                </a:lnTo>
                <a:lnTo>
                  <a:pt x="110199" y="592867"/>
                </a:lnTo>
                <a:lnTo>
                  <a:pt x="146332" y="622217"/>
                </a:lnTo>
                <a:lnTo>
                  <a:pt x="186345" y="647159"/>
                </a:lnTo>
                <a:lnTo>
                  <a:pt x="229791" y="667277"/>
                </a:lnTo>
                <a:lnTo>
                  <a:pt x="276220" y="682160"/>
                </a:lnTo>
                <a:lnTo>
                  <a:pt x="325185" y="691393"/>
                </a:lnTo>
                <a:lnTo>
                  <a:pt x="376237" y="694562"/>
                </a:lnTo>
                <a:lnTo>
                  <a:pt x="427293" y="691393"/>
                </a:lnTo>
                <a:lnTo>
                  <a:pt x="476263" y="682160"/>
                </a:lnTo>
                <a:lnTo>
                  <a:pt x="522699" y="667277"/>
                </a:lnTo>
                <a:lnTo>
                  <a:pt x="566151" y="647159"/>
                </a:lnTo>
                <a:lnTo>
                  <a:pt x="606171" y="622217"/>
                </a:lnTo>
                <a:lnTo>
                  <a:pt x="642312" y="592867"/>
                </a:lnTo>
                <a:lnTo>
                  <a:pt x="674122" y="559522"/>
                </a:lnTo>
                <a:lnTo>
                  <a:pt x="701156" y="522595"/>
                </a:lnTo>
                <a:lnTo>
                  <a:pt x="722962" y="482500"/>
                </a:lnTo>
                <a:lnTo>
                  <a:pt x="739094" y="439651"/>
                </a:lnTo>
                <a:lnTo>
                  <a:pt x="749102" y="394461"/>
                </a:lnTo>
                <a:lnTo>
                  <a:pt x="749584" y="387857"/>
                </a:lnTo>
                <a:lnTo>
                  <a:pt x="376237" y="387857"/>
                </a:lnTo>
                <a:lnTo>
                  <a:pt x="349206" y="384671"/>
                </a:lnTo>
                <a:lnTo>
                  <a:pt x="327132" y="375983"/>
                </a:lnTo>
                <a:lnTo>
                  <a:pt x="312250" y="363104"/>
                </a:lnTo>
                <a:lnTo>
                  <a:pt x="306793" y="347344"/>
                </a:lnTo>
                <a:lnTo>
                  <a:pt x="312250" y="331585"/>
                </a:lnTo>
                <a:lnTo>
                  <a:pt x="327132" y="318706"/>
                </a:lnTo>
                <a:lnTo>
                  <a:pt x="349206" y="310018"/>
                </a:lnTo>
                <a:lnTo>
                  <a:pt x="376237" y="306831"/>
                </a:lnTo>
                <a:lnTo>
                  <a:pt x="749586" y="306831"/>
                </a:lnTo>
                <a:lnTo>
                  <a:pt x="749102" y="300198"/>
                </a:lnTo>
                <a:lnTo>
                  <a:pt x="739094" y="254984"/>
                </a:lnTo>
                <a:lnTo>
                  <a:pt x="722962" y="212115"/>
                </a:lnTo>
                <a:lnTo>
                  <a:pt x="701156" y="172005"/>
                </a:lnTo>
                <a:lnTo>
                  <a:pt x="674122" y="135065"/>
                </a:lnTo>
                <a:lnTo>
                  <a:pt x="642312" y="101711"/>
                </a:lnTo>
                <a:lnTo>
                  <a:pt x="606171" y="72354"/>
                </a:lnTo>
                <a:lnTo>
                  <a:pt x="566151" y="47408"/>
                </a:lnTo>
                <a:lnTo>
                  <a:pt x="522699" y="27287"/>
                </a:lnTo>
                <a:lnTo>
                  <a:pt x="476263" y="12403"/>
                </a:lnTo>
                <a:lnTo>
                  <a:pt x="427293" y="3169"/>
                </a:lnTo>
                <a:lnTo>
                  <a:pt x="376237" y="0"/>
                </a:lnTo>
                <a:close/>
              </a:path>
              <a:path w="753110" h="694689">
                <a:moveTo>
                  <a:pt x="749586" y="306831"/>
                </a:moveTo>
                <a:lnTo>
                  <a:pt x="376237" y="306831"/>
                </a:lnTo>
                <a:lnTo>
                  <a:pt x="403268" y="310018"/>
                </a:lnTo>
                <a:lnTo>
                  <a:pt x="425342" y="318706"/>
                </a:lnTo>
                <a:lnTo>
                  <a:pt x="440224" y="331585"/>
                </a:lnTo>
                <a:lnTo>
                  <a:pt x="445681" y="347344"/>
                </a:lnTo>
                <a:lnTo>
                  <a:pt x="440224" y="363104"/>
                </a:lnTo>
                <a:lnTo>
                  <a:pt x="425342" y="375983"/>
                </a:lnTo>
                <a:lnTo>
                  <a:pt x="403268" y="384671"/>
                </a:lnTo>
                <a:lnTo>
                  <a:pt x="376237" y="387857"/>
                </a:lnTo>
                <a:lnTo>
                  <a:pt x="749584" y="387857"/>
                </a:lnTo>
                <a:lnTo>
                  <a:pt x="752538" y="347344"/>
                </a:lnTo>
                <a:lnTo>
                  <a:pt x="749586" y="306831"/>
                </a:lnTo>
                <a:close/>
              </a:path>
            </a:pathLst>
          </a:custGeom>
          <a:solidFill>
            <a:srgbClr val="4F81BC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00" y="376554"/>
            <a:ext cx="1278255" cy="1181100"/>
          </a:xfrm>
          <a:custGeom>
            <a:avLst/>
            <a:gdLst/>
            <a:ahLst/>
            <a:cxnLst/>
            <a:rect l="l" t="t" r="r" b="b"/>
            <a:pathLst>
              <a:path w="1278255" h="1181100">
                <a:moveTo>
                  <a:pt x="638975" y="0"/>
                </a:moveTo>
                <a:lnTo>
                  <a:pt x="589039" y="1776"/>
                </a:lnTo>
                <a:lnTo>
                  <a:pt x="540155" y="7019"/>
                </a:lnTo>
                <a:lnTo>
                  <a:pt x="492464" y="15597"/>
                </a:lnTo>
                <a:lnTo>
                  <a:pt x="446108" y="27379"/>
                </a:lnTo>
                <a:lnTo>
                  <a:pt x="401229" y="42232"/>
                </a:lnTo>
                <a:lnTo>
                  <a:pt x="357970" y="60026"/>
                </a:lnTo>
                <a:lnTo>
                  <a:pt x="316472" y="80630"/>
                </a:lnTo>
                <a:lnTo>
                  <a:pt x="276878" y="103913"/>
                </a:lnTo>
                <a:lnTo>
                  <a:pt x="239329" y="129742"/>
                </a:lnTo>
                <a:lnTo>
                  <a:pt x="203967" y="157986"/>
                </a:lnTo>
                <a:lnTo>
                  <a:pt x="170936" y="188515"/>
                </a:lnTo>
                <a:lnTo>
                  <a:pt x="140376" y="221197"/>
                </a:lnTo>
                <a:lnTo>
                  <a:pt x="112429" y="255901"/>
                </a:lnTo>
                <a:lnTo>
                  <a:pt x="87239" y="292495"/>
                </a:lnTo>
                <a:lnTo>
                  <a:pt x="64946" y="330847"/>
                </a:lnTo>
                <a:lnTo>
                  <a:pt x="45693" y="370828"/>
                </a:lnTo>
                <a:lnTo>
                  <a:pt x="29622" y="412305"/>
                </a:lnTo>
                <a:lnTo>
                  <a:pt x="16875" y="455147"/>
                </a:lnTo>
                <a:lnTo>
                  <a:pt x="7595" y="499222"/>
                </a:lnTo>
                <a:lnTo>
                  <a:pt x="1922" y="544400"/>
                </a:lnTo>
                <a:lnTo>
                  <a:pt x="0" y="590550"/>
                </a:lnTo>
                <a:lnTo>
                  <a:pt x="1922" y="636715"/>
                </a:lnTo>
                <a:lnTo>
                  <a:pt x="7595" y="681906"/>
                </a:lnTo>
                <a:lnTo>
                  <a:pt x="16875" y="725992"/>
                </a:lnTo>
                <a:lnTo>
                  <a:pt x="29622" y="768842"/>
                </a:lnTo>
                <a:lnTo>
                  <a:pt x="45693" y="810324"/>
                </a:lnTo>
                <a:lnTo>
                  <a:pt x="64946" y="850307"/>
                </a:lnTo>
                <a:lnTo>
                  <a:pt x="87239" y="888661"/>
                </a:lnTo>
                <a:lnTo>
                  <a:pt x="112429" y="925254"/>
                </a:lnTo>
                <a:lnTo>
                  <a:pt x="140376" y="959955"/>
                </a:lnTo>
                <a:lnTo>
                  <a:pt x="170936" y="992633"/>
                </a:lnTo>
                <a:lnTo>
                  <a:pt x="203967" y="1023158"/>
                </a:lnTo>
                <a:lnTo>
                  <a:pt x="239329" y="1051397"/>
                </a:lnTo>
                <a:lnTo>
                  <a:pt x="276878" y="1077221"/>
                </a:lnTo>
                <a:lnTo>
                  <a:pt x="316472" y="1100497"/>
                </a:lnTo>
                <a:lnTo>
                  <a:pt x="357970" y="1121095"/>
                </a:lnTo>
                <a:lnTo>
                  <a:pt x="401229" y="1138883"/>
                </a:lnTo>
                <a:lnTo>
                  <a:pt x="446108" y="1153732"/>
                </a:lnTo>
                <a:lnTo>
                  <a:pt x="492464" y="1165508"/>
                </a:lnTo>
                <a:lnTo>
                  <a:pt x="540155" y="1174083"/>
                </a:lnTo>
                <a:lnTo>
                  <a:pt x="589039" y="1179323"/>
                </a:lnTo>
                <a:lnTo>
                  <a:pt x="638975" y="1181100"/>
                </a:lnTo>
                <a:lnTo>
                  <a:pt x="688909" y="1179323"/>
                </a:lnTo>
                <a:lnTo>
                  <a:pt x="737793" y="1174083"/>
                </a:lnTo>
                <a:lnTo>
                  <a:pt x="785484" y="1165508"/>
                </a:lnTo>
                <a:lnTo>
                  <a:pt x="831841" y="1153732"/>
                </a:lnTo>
                <a:lnTo>
                  <a:pt x="876722" y="1138883"/>
                </a:lnTo>
                <a:lnTo>
                  <a:pt x="919984" y="1121095"/>
                </a:lnTo>
                <a:lnTo>
                  <a:pt x="961485" y="1100497"/>
                </a:lnTo>
                <a:lnTo>
                  <a:pt x="1001082" y="1077221"/>
                </a:lnTo>
                <a:lnTo>
                  <a:pt x="1038635" y="1051397"/>
                </a:lnTo>
                <a:lnTo>
                  <a:pt x="1074000" y="1023158"/>
                </a:lnTo>
                <a:lnTo>
                  <a:pt x="1107036" y="992633"/>
                </a:lnTo>
                <a:lnTo>
                  <a:pt x="1137600" y="959955"/>
                </a:lnTo>
                <a:lnTo>
                  <a:pt x="1165551" y="925254"/>
                </a:lnTo>
                <a:lnTo>
                  <a:pt x="1190745" y="888661"/>
                </a:lnTo>
                <a:lnTo>
                  <a:pt x="1192394" y="885825"/>
                </a:lnTo>
                <a:lnTo>
                  <a:pt x="638962" y="885825"/>
                </a:lnTo>
                <a:lnTo>
                  <a:pt x="588174" y="882623"/>
                </a:lnTo>
                <a:lnTo>
                  <a:pt x="539700" y="873322"/>
                </a:lnTo>
                <a:lnTo>
                  <a:pt x="494072" y="858380"/>
                </a:lnTo>
                <a:lnTo>
                  <a:pt x="451820" y="838252"/>
                </a:lnTo>
                <a:lnTo>
                  <a:pt x="413477" y="813396"/>
                </a:lnTo>
                <a:lnTo>
                  <a:pt x="379575" y="784268"/>
                </a:lnTo>
                <a:lnTo>
                  <a:pt x="350644" y="751326"/>
                </a:lnTo>
                <a:lnTo>
                  <a:pt x="327218" y="715027"/>
                </a:lnTo>
                <a:lnTo>
                  <a:pt x="309826" y="675826"/>
                </a:lnTo>
                <a:lnTo>
                  <a:pt x="299001" y="634181"/>
                </a:lnTo>
                <a:lnTo>
                  <a:pt x="295275" y="590550"/>
                </a:lnTo>
                <a:lnTo>
                  <a:pt x="299001" y="546918"/>
                </a:lnTo>
                <a:lnTo>
                  <a:pt x="309826" y="505273"/>
                </a:lnTo>
                <a:lnTo>
                  <a:pt x="327218" y="466072"/>
                </a:lnTo>
                <a:lnTo>
                  <a:pt x="350644" y="429773"/>
                </a:lnTo>
                <a:lnTo>
                  <a:pt x="379575" y="396831"/>
                </a:lnTo>
                <a:lnTo>
                  <a:pt x="413477" y="367703"/>
                </a:lnTo>
                <a:lnTo>
                  <a:pt x="451820" y="342847"/>
                </a:lnTo>
                <a:lnTo>
                  <a:pt x="494072" y="322719"/>
                </a:lnTo>
                <a:lnTo>
                  <a:pt x="539700" y="307777"/>
                </a:lnTo>
                <a:lnTo>
                  <a:pt x="588174" y="298476"/>
                </a:lnTo>
                <a:lnTo>
                  <a:pt x="638962" y="295275"/>
                </a:lnTo>
                <a:lnTo>
                  <a:pt x="1192361" y="295275"/>
                </a:lnTo>
                <a:lnTo>
                  <a:pt x="1190745" y="292495"/>
                </a:lnTo>
                <a:lnTo>
                  <a:pt x="1165551" y="255901"/>
                </a:lnTo>
                <a:lnTo>
                  <a:pt x="1137600" y="221197"/>
                </a:lnTo>
                <a:lnTo>
                  <a:pt x="1107036" y="188515"/>
                </a:lnTo>
                <a:lnTo>
                  <a:pt x="1074000" y="157986"/>
                </a:lnTo>
                <a:lnTo>
                  <a:pt x="1038635" y="129742"/>
                </a:lnTo>
                <a:lnTo>
                  <a:pt x="1001082" y="103913"/>
                </a:lnTo>
                <a:lnTo>
                  <a:pt x="961485" y="80630"/>
                </a:lnTo>
                <a:lnTo>
                  <a:pt x="919984" y="60026"/>
                </a:lnTo>
                <a:lnTo>
                  <a:pt x="876722" y="42232"/>
                </a:lnTo>
                <a:lnTo>
                  <a:pt x="831841" y="27379"/>
                </a:lnTo>
                <a:lnTo>
                  <a:pt x="785484" y="15597"/>
                </a:lnTo>
                <a:lnTo>
                  <a:pt x="737793" y="7019"/>
                </a:lnTo>
                <a:lnTo>
                  <a:pt x="688909" y="1776"/>
                </a:lnTo>
                <a:lnTo>
                  <a:pt x="638975" y="0"/>
                </a:lnTo>
                <a:close/>
              </a:path>
              <a:path w="1278255" h="1181100">
                <a:moveTo>
                  <a:pt x="1192361" y="295275"/>
                </a:moveTo>
                <a:lnTo>
                  <a:pt x="638962" y="295275"/>
                </a:lnTo>
                <a:lnTo>
                  <a:pt x="689753" y="298476"/>
                </a:lnTo>
                <a:lnTo>
                  <a:pt x="738229" y="307777"/>
                </a:lnTo>
                <a:lnTo>
                  <a:pt x="783860" y="322719"/>
                </a:lnTo>
                <a:lnTo>
                  <a:pt x="826113" y="342847"/>
                </a:lnTo>
                <a:lnTo>
                  <a:pt x="864457" y="367703"/>
                </a:lnTo>
                <a:lnTo>
                  <a:pt x="898360" y="396831"/>
                </a:lnTo>
                <a:lnTo>
                  <a:pt x="927291" y="429773"/>
                </a:lnTo>
                <a:lnTo>
                  <a:pt x="950719" y="466072"/>
                </a:lnTo>
                <a:lnTo>
                  <a:pt x="968111" y="505273"/>
                </a:lnTo>
                <a:lnTo>
                  <a:pt x="978936" y="546918"/>
                </a:lnTo>
                <a:lnTo>
                  <a:pt x="982662" y="590550"/>
                </a:lnTo>
                <a:lnTo>
                  <a:pt x="978936" y="634181"/>
                </a:lnTo>
                <a:lnTo>
                  <a:pt x="968111" y="675826"/>
                </a:lnTo>
                <a:lnTo>
                  <a:pt x="950719" y="715027"/>
                </a:lnTo>
                <a:lnTo>
                  <a:pt x="927291" y="751326"/>
                </a:lnTo>
                <a:lnTo>
                  <a:pt x="898360" y="784268"/>
                </a:lnTo>
                <a:lnTo>
                  <a:pt x="864457" y="813396"/>
                </a:lnTo>
                <a:lnTo>
                  <a:pt x="826113" y="838252"/>
                </a:lnTo>
                <a:lnTo>
                  <a:pt x="783860" y="858380"/>
                </a:lnTo>
                <a:lnTo>
                  <a:pt x="738229" y="873322"/>
                </a:lnTo>
                <a:lnTo>
                  <a:pt x="689753" y="882623"/>
                </a:lnTo>
                <a:lnTo>
                  <a:pt x="638962" y="885825"/>
                </a:lnTo>
                <a:lnTo>
                  <a:pt x="1192394" y="885825"/>
                </a:lnTo>
                <a:lnTo>
                  <a:pt x="1213042" y="850307"/>
                </a:lnTo>
                <a:lnTo>
                  <a:pt x="1232298" y="810324"/>
                </a:lnTo>
                <a:lnTo>
                  <a:pt x="1248372" y="768842"/>
                </a:lnTo>
                <a:lnTo>
                  <a:pt x="1261121" y="725992"/>
                </a:lnTo>
                <a:lnTo>
                  <a:pt x="1270404" y="681906"/>
                </a:lnTo>
                <a:lnTo>
                  <a:pt x="1276078" y="636715"/>
                </a:lnTo>
                <a:lnTo>
                  <a:pt x="1278001" y="590550"/>
                </a:lnTo>
                <a:lnTo>
                  <a:pt x="1276078" y="544400"/>
                </a:lnTo>
                <a:lnTo>
                  <a:pt x="1270404" y="499222"/>
                </a:lnTo>
                <a:lnTo>
                  <a:pt x="1261121" y="455147"/>
                </a:lnTo>
                <a:lnTo>
                  <a:pt x="1248372" y="412305"/>
                </a:lnTo>
                <a:lnTo>
                  <a:pt x="1232298" y="370828"/>
                </a:lnTo>
                <a:lnTo>
                  <a:pt x="1213042" y="330847"/>
                </a:lnTo>
                <a:lnTo>
                  <a:pt x="1192361" y="295275"/>
                </a:lnTo>
                <a:close/>
              </a:path>
            </a:pathLst>
          </a:custGeom>
          <a:solidFill>
            <a:srgbClr val="4F8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52876" y="1163066"/>
            <a:ext cx="618070" cy="15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67001" y="2917825"/>
            <a:ext cx="374904" cy="1463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9550" y="2857245"/>
          <a:ext cx="6406515" cy="5738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25"/>
                <a:gridCol w="4987290"/>
              </a:tblGrid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신호 대</a:t>
                      </a:r>
                      <a:r>
                        <a:rPr sz="900" spc="-14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잡음 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6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방수</a:t>
                      </a:r>
                      <a:r>
                        <a:rPr sz="900" spc="13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생활방수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6190">
                        <a:lnSpc>
                          <a:spcPct val="100000"/>
                        </a:lnSpc>
                        <a:spcBef>
                          <a:spcPts val="515"/>
                        </a:spcBef>
                        <a:tabLst>
                          <a:tab pos="2052955" algn="l"/>
                        </a:tabLst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은	기본장착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834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에서 지원이 되어야</a:t>
                      </a:r>
                      <a:r>
                        <a:rPr sz="900" spc="-10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합니다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1959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595630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595630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979676" y="2917825"/>
            <a:ext cx="1144397" cy="1463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65477" y="3171444"/>
            <a:ext cx="512419" cy="146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32076" y="3171444"/>
            <a:ext cx="241807" cy="14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00531" y="3449446"/>
            <a:ext cx="1256005" cy="99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65477" y="3678935"/>
            <a:ext cx="282448" cy="1463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77314" y="3678935"/>
            <a:ext cx="383667" cy="1463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67001" y="3932554"/>
            <a:ext cx="842340" cy="1463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59735" y="3932554"/>
            <a:ext cx="693750" cy="1463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67001" y="4186173"/>
            <a:ext cx="350265" cy="1463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67483" y="4186173"/>
            <a:ext cx="490689" cy="146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9456" y="4674361"/>
            <a:ext cx="458419" cy="14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39189" y="4674361"/>
            <a:ext cx="428307" cy="1463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20570" y="4674361"/>
            <a:ext cx="386181" cy="1463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51277" y="4674361"/>
            <a:ext cx="130301" cy="1463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38145" y="4674361"/>
            <a:ext cx="280822" cy="1463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9456" y="4915153"/>
            <a:ext cx="507834" cy="1463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39189" y="4915153"/>
            <a:ext cx="467131" cy="1463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39189" y="5162677"/>
            <a:ext cx="316750" cy="14630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9456" y="5409946"/>
            <a:ext cx="310896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39189" y="5409946"/>
            <a:ext cx="642112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17166" y="5409946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65933" y="5409946"/>
            <a:ext cx="337566" cy="14630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9456" y="5650991"/>
            <a:ext cx="793038" cy="1463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39189" y="5650991"/>
            <a:ext cx="313334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9456" y="5891784"/>
            <a:ext cx="662025" cy="14630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39189" y="5891784"/>
            <a:ext cx="1999234" cy="14630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8055" y="6139307"/>
            <a:ext cx="88392" cy="14630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9456" y="6392926"/>
            <a:ext cx="288544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9189" y="6392926"/>
            <a:ext cx="1310639" cy="14630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37077" y="6392926"/>
            <a:ext cx="709447" cy="1463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39184" y="6392926"/>
            <a:ext cx="7924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9456" y="6646418"/>
            <a:ext cx="352425" cy="14630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1395" y="6646418"/>
            <a:ext cx="97536" cy="14630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0163" y="6646418"/>
            <a:ext cx="288543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39189" y="6646418"/>
            <a:ext cx="773353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724655" y="6646418"/>
            <a:ext cx="7924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39189" y="7141209"/>
            <a:ext cx="441007" cy="1463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39189" y="7394702"/>
            <a:ext cx="879576" cy="14630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67101" y="7394702"/>
            <a:ext cx="699388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02864" y="7394702"/>
            <a:ext cx="835888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00853" y="7394702"/>
            <a:ext cx="96012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39189" y="7648320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87957" y="7648320"/>
            <a:ext cx="182880" cy="14630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48942" y="7648320"/>
            <a:ext cx="331381" cy="14630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39189" y="7902244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7957" y="7902244"/>
            <a:ext cx="182880" cy="14630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48942" y="7902244"/>
            <a:ext cx="331381" cy="14630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39189" y="8155838"/>
            <a:ext cx="736841" cy="14630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39189" y="8409431"/>
            <a:ext cx="244246" cy="14630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822450" y="8409431"/>
            <a:ext cx="153924" cy="1463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15414" y="8409431"/>
            <a:ext cx="408190" cy="14630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76601" y="8409431"/>
            <a:ext cx="328066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43301" y="8409431"/>
            <a:ext cx="153924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6266" y="8409431"/>
            <a:ext cx="424649" cy="1463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012694" y="8409431"/>
            <a:ext cx="328320" cy="14630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279647" y="8409431"/>
            <a:ext cx="153924" cy="146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372611" y="8409431"/>
            <a:ext cx="448424" cy="1463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295774" y="1613849"/>
            <a:ext cx="4205526" cy="115792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256743" y="2668269"/>
            <a:ext cx="13385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Noto Sans CJK JP Regular"/>
                <a:cs typeface="Noto Sans CJK JP Regular"/>
              </a:rPr>
              <a:t>MODEL </a:t>
            </a:r>
            <a:r>
              <a:rPr sz="1000" spc="-65" dirty="0">
                <a:latin typeface="Noto Sans CJK JP Regular"/>
                <a:cs typeface="Noto Sans CJK JP Regular"/>
              </a:rPr>
              <a:t>:</a:t>
            </a:r>
            <a:r>
              <a:rPr sz="1000" spc="-55" dirty="0">
                <a:latin typeface="Noto Sans CJK JP Regular"/>
                <a:cs typeface="Noto Sans CJK JP Regular"/>
              </a:rPr>
              <a:t> </a:t>
            </a:r>
            <a:r>
              <a:rPr sz="1000" spc="-10" dirty="0">
                <a:latin typeface="Noto Sans CJK JP Regular"/>
                <a:cs typeface="Noto Sans CJK JP Regular"/>
              </a:rPr>
              <a:t>ISQ-H5S06FA</a:t>
            </a:r>
            <a:endParaRPr sz="1000">
              <a:latin typeface="Noto Sans CJK JP Regular"/>
              <a:cs typeface="Noto Sans CJK JP Regular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61925" y="187617"/>
            <a:ext cx="1785493" cy="521677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1965325" y="315061"/>
            <a:ext cx="1501775" cy="389890"/>
          </a:xfrm>
          <a:prstGeom prst="rect">
            <a:avLst/>
          </a:prstGeom>
          <a:solidFill>
            <a:srgbClr val="30859C"/>
          </a:solidFill>
          <a:ln w="25400">
            <a:solidFill>
              <a:srgbClr val="385D89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415"/>
              </a:spcBef>
            </a:pPr>
            <a:r>
              <a:rPr sz="1800" b="1" spc="135" dirty="0">
                <a:solidFill>
                  <a:srgbClr val="FFFFFF"/>
                </a:solidFill>
                <a:latin typeface="Arial"/>
                <a:cs typeface="Arial"/>
              </a:rPr>
              <a:t>5M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5</a:t>
            </a:fld>
            <a:endParaRPr spc="-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160" y="827532"/>
            <a:ext cx="1663762" cy="1799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409" y="778890"/>
            <a:ext cx="220916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HOUSING[V/F]</a:t>
            </a:r>
          </a:p>
        </p:txBody>
      </p:sp>
      <p:sp>
        <p:nvSpPr>
          <p:cNvPr id="4" name="object 4"/>
          <p:cNvSpPr/>
          <p:nvPr/>
        </p:nvSpPr>
        <p:spPr>
          <a:xfrm>
            <a:off x="652462" y="958341"/>
            <a:ext cx="753110" cy="694690"/>
          </a:xfrm>
          <a:custGeom>
            <a:avLst/>
            <a:gdLst/>
            <a:ahLst/>
            <a:cxnLst/>
            <a:rect l="l" t="t" r="r" b="b"/>
            <a:pathLst>
              <a:path w="753110" h="694689">
                <a:moveTo>
                  <a:pt x="376237" y="0"/>
                </a:moveTo>
                <a:lnTo>
                  <a:pt x="325185" y="3169"/>
                </a:lnTo>
                <a:lnTo>
                  <a:pt x="276220" y="12403"/>
                </a:lnTo>
                <a:lnTo>
                  <a:pt x="229791" y="27287"/>
                </a:lnTo>
                <a:lnTo>
                  <a:pt x="186345" y="47408"/>
                </a:lnTo>
                <a:lnTo>
                  <a:pt x="146332" y="72354"/>
                </a:lnTo>
                <a:lnTo>
                  <a:pt x="110199" y="101711"/>
                </a:lnTo>
                <a:lnTo>
                  <a:pt x="78395" y="135065"/>
                </a:lnTo>
                <a:lnTo>
                  <a:pt x="51368" y="172005"/>
                </a:lnTo>
                <a:lnTo>
                  <a:pt x="29567" y="212115"/>
                </a:lnTo>
                <a:lnTo>
                  <a:pt x="13439" y="254984"/>
                </a:lnTo>
                <a:lnTo>
                  <a:pt x="3434" y="300198"/>
                </a:lnTo>
                <a:lnTo>
                  <a:pt x="0" y="347344"/>
                </a:lnTo>
                <a:lnTo>
                  <a:pt x="3434" y="394461"/>
                </a:lnTo>
                <a:lnTo>
                  <a:pt x="13439" y="439651"/>
                </a:lnTo>
                <a:lnTo>
                  <a:pt x="29567" y="482500"/>
                </a:lnTo>
                <a:lnTo>
                  <a:pt x="51368" y="522595"/>
                </a:lnTo>
                <a:lnTo>
                  <a:pt x="78395" y="559522"/>
                </a:lnTo>
                <a:lnTo>
                  <a:pt x="110199" y="592867"/>
                </a:lnTo>
                <a:lnTo>
                  <a:pt x="146332" y="622217"/>
                </a:lnTo>
                <a:lnTo>
                  <a:pt x="186345" y="647159"/>
                </a:lnTo>
                <a:lnTo>
                  <a:pt x="229791" y="667277"/>
                </a:lnTo>
                <a:lnTo>
                  <a:pt x="276220" y="682160"/>
                </a:lnTo>
                <a:lnTo>
                  <a:pt x="325185" y="691393"/>
                </a:lnTo>
                <a:lnTo>
                  <a:pt x="376237" y="694562"/>
                </a:lnTo>
                <a:lnTo>
                  <a:pt x="427293" y="691393"/>
                </a:lnTo>
                <a:lnTo>
                  <a:pt x="476263" y="682160"/>
                </a:lnTo>
                <a:lnTo>
                  <a:pt x="522699" y="667277"/>
                </a:lnTo>
                <a:lnTo>
                  <a:pt x="566151" y="647159"/>
                </a:lnTo>
                <a:lnTo>
                  <a:pt x="606171" y="622217"/>
                </a:lnTo>
                <a:lnTo>
                  <a:pt x="642312" y="592867"/>
                </a:lnTo>
                <a:lnTo>
                  <a:pt x="674122" y="559522"/>
                </a:lnTo>
                <a:lnTo>
                  <a:pt x="701156" y="522595"/>
                </a:lnTo>
                <a:lnTo>
                  <a:pt x="722962" y="482500"/>
                </a:lnTo>
                <a:lnTo>
                  <a:pt x="739094" y="439651"/>
                </a:lnTo>
                <a:lnTo>
                  <a:pt x="749102" y="394461"/>
                </a:lnTo>
                <a:lnTo>
                  <a:pt x="749584" y="387857"/>
                </a:lnTo>
                <a:lnTo>
                  <a:pt x="376237" y="387857"/>
                </a:lnTo>
                <a:lnTo>
                  <a:pt x="349206" y="384671"/>
                </a:lnTo>
                <a:lnTo>
                  <a:pt x="327132" y="375983"/>
                </a:lnTo>
                <a:lnTo>
                  <a:pt x="312250" y="363104"/>
                </a:lnTo>
                <a:lnTo>
                  <a:pt x="306793" y="347344"/>
                </a:lnTo>
                <a:lnTo>
                  <a:pt x="312250" y="331585"/>
                </a:lnTo>
                <a:lnTo>
                  <a:pt x="327132" y="318706"/>
                </a:lnTo>
                <a:lnTo>
                  <a:pt x="349206" y="310018"/>
                </a:lnTo>
                <a:lnTo>
                  <a:pt x="376237" y="306831"/>
                </a:lnTo>
                <a:lnTo>
                  <a:pt x="749586" y="306831"/>
                </a:lnTo>
                <a:lnTo>
                  <a:pt x="749102" y="300198"/>
                </a:lnTo>
                <a:lnTo>
                  <a:pt x="739094" y="254984"/>
                </a:lnTo>
                <a:lnTo>
                  <a:pt x="722962" y="212115"/>
                </a:lnTo>
                <a:lnTo>
                  <a:pt x="701156" y="172005"/>
                </a:lnTo>
                <a:lnTo>
                  <a:pt x="674122" y="135065"/>
                </a:lnTo>
                <a:lnTo>
                  <a:pt x="642312" y="101711"/>
                </a:lnTo>
                <a:lnTo>
                  <a:pt x="606171" y="72354"/>
                </a:lnTo>
                <a:lnTo>
                  <a:pt x="566151" y="47408"/>
                </a:lnTo>
                <a:lnTo>
                  <a:pt x="522699" y="27287"/>
                </a:lnTo>
                <a:lnTo>
                  <a:pt x="476263" y="12403"/>
                </a:lnTo>
                <a:lnTo>
                  <a:pt x="427293" y="3169"/>
                </a:lnTo>
                <a:lnTo>
                  <a:pt x="376237" y="0"/>
                </a:lnTo>
                <a:close/>
              </a:path>
              <a:path w="753110" h="694689">
                <a:moveTo>
                  <a:pt x="749586" y="306831"/>
                </a:moveTo>
                <a:lnTo>
                  <a:pt x="376237" y="306831"/>
                </a:lnTo>
                <a:lnTo>
                  <a:pt x="403268" y="310018"/>
                </a:lnTo>
                <a:lnTo>
                  <a:pt x="425342" y="318706"/>
                </a:lnTo>
                <a:lnTo>
                  <a:pt x="440224" y="331585"/>
                </a:lnTo>
                <a:lnTo>
                  <a:pt x="445681" y="347344"/>
                </a:lnTo>
                <a:lnTo>
                  <a:pt x="440224" y="363104"/>
                </a:lnTo>
                <a:lnTo>
                  <a:pt x="425342" y="375983"/>
                </a:lnTo>
                <a:lnTo>
                  <a:pt x="403268" y="384671"/>
                </a:lnTo>
                <a:lnTo>
                  <a:pt x="376237" y="387857"/>
                </a:lnTo>
                <a:lnTo>
                  <a:pt x="749584" y="387857"/>
                </a:lnTo>
                <a:lnTo>
                  <a:pt x="752538" y="347344"/>
                </a:lnTo>
                <a:lnTo>
                  <a:pt x="749586" y="306831"/>
                </a:lnTo>
                <a:close/>
              </a:path>
            </a:pathLst>
          </a:custGeom>
          <a:solidFill>
            <a:srgbClr val="4F81BC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00" y="376554"/>
            <a:ext cx="1278255" cy="1181100"/>
          </a:xfrm>
          <a:custGeom>
            <a:avLst/>
            <a:gdLst/>
            <a:ahLst/>
            <a:cxnLst/>
            <a:rect l="l" t="t" r="r" b="b"/>
            <a:pathLst>
              <a:path w="1278255" h="1181100">
                <a:moveTo>
                  <a:pt x="638975" y="0"/>
                </a:moveTo>
                <a:lnTo>
                  <a:pt x="589039" y="1776"/>
                </a:lnTo>
                <a:lnTo>
                  <a:pt x="540155" y="7019"/>
                </a:lnTo>
                <a:lnTo>
                  <a:pt x="492464" y="15597"/>
                </a:lnTo>
                <a:lnTo>
                  <a:pt x="446108" y="27379"/>
                </a:lnTo>
                <a:lnTo>
                  <a:pt x="401229" y="42232"/>
                </a:lnTo>
                <a:lnTo>
                  <a:pt x="357970" y="60026"/>
                </a:lnTo>
                <a:lnTo>
                  <a:pt x="316472" y="80630"/>
                </a:lnTo>
                <a:lnTo>
                  <a:pt x="276878" y="103913"/>
                </a:lnTo>
                <a:lnTo>
                  <a:pt x="239329" y="129742"/>
                </a:lnTo>
                <a:lnTo>
                  <a:pt x="203967" y="157986"/>
                </a:lnTo>
                <a:lnTo>
                  <a:pt x="170936" y="188515"/>
                </a:lnTo>
                <a:lnTo>
                  <a:pt x="140376" y="221197"/>
                </a:lnTo>
                <a:lnTo>
                  <a:pt x="112429" y="255901"/>
                </a:lnTo>
                <a:lnTo>
                  <a:pt x="87239" y="292495"/>
                </a:lnTo>
                <a:lnTo>
                  <a:pt x="64946" y="330847"/>
                </a:lnTo>
                <a:lnTo>
                  <a:pt x="45693" y="370828"/>
                </a:lnTo>
                <a:lnTo>
                  <a:pt x="29622" y="412305"/>
                </a:lnTo>
                <a:lnTo>
                  <a:pt x="16875" y="455147"/>
                </a:lnTo>
                <a:lnTo>
                  <a:pt x="7595" y="499222"/>
                </a:lnTo>
                <a:lnTo>
                  <a:pt x="1922" y="544400"/>
                </a:lnTo>
                <a:lnTo>
                  <a:pt x="0" y="590550"/>
                </a:lnTo>
                <a:lnTo>
                  <a:pt x="1922" y="636715"/>
                </a:lnTo>
                <a:lnTo>
                  <a:pt x="7595" y="681906"/>
                </a:lnTo>
                <a:lnTo>
                  <a:pt x="16875" y="725992"/>
                </a:lnTo>
                <a:lnTo>
                  <a:pt x="29622" y="768842"/>
                </a:lnTo>
                <a:lnTo>
                  <a:pt x="45693" y="810324"/>
                </a:lnTo>
                <a:lnTo>
                  <a:pt x="64946" y="850307"/>
                </a:lnTo>
                <a:lnTo>
                  <a:pt x="87239" y="888661"/>
                </a:lnTo>
                <a:lnTo>
                  <a:pt x="112429" y="925254"/>
                </a:lnTo>
                <a:lnTo>
                  <a:pt x="140376" y="959955"/>
                </a:lnTo>
                <a:lnTo>
                  <a:pt x="170936" y="992633"/>
                </a:lnTo>
                <a:lnTo>
                  <a:pt x="203967" y="1023158"/>
                </a:lnTo>
                <a:lnTo>
                  <a:pt x="239329" y="1051397"/>
                </a:lnTo>
                <a:lnTo>
                  <a:pt x="276878" y="1077221"/>
                </a:lnTo>
                <a:lnTo>
                  <a:pt x="316472" y="1100497"/>
                </a:lnTo>
                <a:lnTo>
                  <a:pt x="357970" y="1121095"/>
                </a:lnTo>
                <a:lnTo>
                  <a:pt x="401229" y="1138883"/>
                </a:lnTo>
                <a:lnTo>
                  <a:pt x="446108" y="1153732"/>
                </a:lnTo>
                <a:lnTo>
                  <a:pt x="492464" y="1165508"/>
                </a:lnTo>
                <a:lnTo>
                  <a:pt x="540155" y="1174083"/>
                </a:lnTo>
                <a:lnTo>
                  <a:pt x="589039" y="1179323"/>
                </a:lnTo>
                <a:lnTo>
                  <a:pt x="638975" y="1181100"/>
                </a:lnTo>
                <a:lnTo>
                  <a:pt x="688909" y="1179323"/>
                </a:lnTo>
                <a:lnTo>
                  <a:pt x="737793" y="1174083"/>
                </a:lnTo>
                <a:lnTo>
                  <a:pt x="785484" y="1165508"/>
                </a:lnTo>
                <a:lnTo>
                  <a:pt x="831841" y="1153732"/>
                </a:lnTo>
                <a:lnTo>
                  <a:pt x="876722" y="1138883"/>
                </a:lnTo>
                <a:lnTo>
                  <a:pt x="919984" y="1121095"/>
                </a:lnTo>
                <a:lnTo>
                  <a:pt x="961485" y="1100497"/>
                </a:lnTo>
                <a:lnTo>
                  <a:pt x="1001082" y="1077221"/>
                </a:lnTo>
                <a:lnTo>
                  <a:pt x="1038635" y="1051397"/>
                </a:lnTo>
                <a:lnTo>
                  <a:pt x="1074000" y="1023158"/>
                </a:lnTo>
                <a:lnTo>
                  <a:pt x="1107036" y="992633"/>
                </a:lnTo>
                <a:lnTo>
                  <a:pt x="1137600" y="959955"/>
                </a:lnTo>
                <a:lnTo>
                  <a:pt x="1165551" y="925254"/>
                </a:lnTo>
                <a:lnTo>
                  <a:pt x="1190745" y="888661"/>
                </a:lnTo>
                <a:lnTo>
                  <a:pt x="1192394" y="885825"/>
                </a:lnTo>
                <a:lnTo>
                  <a:pt x="638962" y="885825"/>
                </a:lnTo>
                <a:lnTo>
                  <a:pt x="588174" y="882623"/>
                </a:lnTo>
                <a:lnTo>
                  <a:pt x="539700" y="873322"/>
                </a:lnTo>
                <a:lnTo>
                  <a:pt x="494072" y="858380"/>
                </a:lnTo>
                <a:lnTo>
                  <a:pt x="451820" y="838252"/>
                </a:lnTo>
                <a:lnTo>
                  <a:pt x="413477" y="813396"/>
                </a:lnTo>
                <a:lnTo>
                  <a:pt x="379575" y="784268"/>
                </a:lnTo>
                <a:lnTo>
                  <a:pt x="350644" y="751326"/>
                </a:lnTo>
                <a:lnTo>
                  <a:pt x="327218" y="715027"/>
                </a:lnTo>
                <a:lnTo>
                  <a:pt x="309826" y="675826"/>
                </a:lnTo>
                <a:lnTo>
                  <a:pt x="299001" y="634181"/>
                </a:lnTo>
                <a:lnTo>
                  <a:pt x="295275" y="590550"/>
                </a:lnTo>
                <a:lnTo>
                  <a:pt x="299001" y="546918"/>
                </a:lnTo>
                <a:lnTo>
                  <a:pt x="309826" y="505273"/>
                </a:lnTo>
                <a:lnTo>
                  <a:pt x="327218" y="466072"/>
                </a:lnTo>
                <a:lnTo>
                  <a:pt x="350644" y="429773"/>
                </a:lnTo>
                <a:lnTo>
                  <a:pt x="379575" y="396831"/>
                </a:lnTo>
                <a:lnTo>
                  <a:pt x="413477" y="367703"/>
                </a:lnTo>
                <a:lnTo>
                  <a:pt x="451820" y="342847"/>
                </a:lnTo>
                <a:lnTo>
                  <a:pt x="494072" y="322719"/>
                </a:lnTo>
                <a:lnTo>
                  <a:pt x="539700" y="307777"/>
                </a:lnTo>
                <a:lnTo>
                  <a:pt x="588174" y="298476"/>
                </a:lnTo>
                <a:lnTo>
                  <a:pt x="638962" y="295275"/>
                </a:lnTo>
                <a:lnTo>
                  <a:pt x="1192361" y="295275"/>
                </a:lnTo>
                <a:lnTo>
                  <a:pt x="1190745" y="292495"/>
                </a:lnTo>
                <a:lnTo>
                  <a:pt x="1165551" y="255901"/>
                </a:lnTo>
                <a:lnTo>
                  <a:pt x="1137600" y="221197"/>
                </a:lnTo>
                <a:lnTo>
                  <a:pt x="1107036" y="188515"/>
                </a:lnTo>
                <a:lnTo>
                  <a:pt x="1074000" y="157986"/>
                </a:lnTo>
                <a:lnTo>
                  <a:pt x="1038635" y="129742"/>
                </a:lnTo>
                <a:lnTo>
                  <a:pt x="1001082" y="103913"/>
                </a:lnTo>
                <a:lnTo>
                  <a:pt x="961485" y="80630"/>
                </a:lnTo>
                <a:lnTo>
                  <a:pt x="919984" y="60026"/>
                </a:lnTo>
                <a:lnTo>
                  <a:pt x="876722" y="42232"/>
                </a:lnTo>
                <a:lnTo>
                  <a:pt x="831841" y="27379"/>
                </a:lnTo>
                <a:lnTo>
                  <a:pt x="785484" y="15597"/>
                </a:lnTo>
                <a:lnTo>
                  <a:pt x="737793" y="7019"/>
                </a:lnTo>
                <a:lnTo>
                  <a:pt x="688909" y="1776"/>
                </a:lnTo>
                <a:lnTo>
                  <a:pt x="638975" y="0"/>
                </a:lnTo>
                <a:close/>
              </a:path>
              <a:path w="1278255" h="1181100">
                <a:moveTo>
                  <a:pt x="1192361" y="295275"/>
                </a:moveTo>
                <a:lnTo>
                  <a:pt x="638962" y="295275"/>
                </a:lnTo>
                <a:lnTo>
                  <a:pt x="689753" y="298476"/>
                </a:lnTo>
                <a:lnTo>
                  <a:pt x="738229" y="307777"/>
                </a:lnTo>
                <a:lnTo>
                  <a:pt x="783860" y="322719"/>
                </a:lnTo>
                <a:lnTo>
                  <a:pt x="826113" y="342847"/>
                </a:lnTo>
                <a:lnTo>
                  <a:pt x="864457" y="367703"/>
                </a:lnTo>
                <a:lnTo>
                  <a:pt x="898360" y="396831"/>
                </a:lnTo>
                <a:lnTo>
                  <a:pt x="927291" y="429773"/>
                </a:lnTo>
                <a:lnTo>
                  <a:pt x="950719" y="466072"/>
                </a:lnTo>
                <a:lnTo>
                  <a:pt x="968111" y="505273"/>
                </a:lnTo>
                <a:lnTo>
                  <a:pt x="978936" y="546918"/>
                </a:lnTo>
                <a:lnTo>
                  <a:pt x="982662" y="590550"/>
                </a:lnTo>
                <a:lnTo>
                  <a:pt x="978936" y="634181"/>
                </a:lnTo>
                <a:lnTo>
                  <a:pt x="968111" y="675826"/>
                </a:lnTo>
                <a:lnTo>
                  <a:pt x="950719" y="715027"/>
                </a:lnTo>
                <a:lnTo>
                  <a:pt x="927291" y="751326"/>
                </a:lnTo>
                <a:lnTo>
                  <a:pt x="898360" y="784268"/>
                </a:lnTo>
                <a:lnTo>
                  <a:pt x="864457" y="813396"/>
                </a:lnTo>
                <a:lnTo>
                  <a:pt x="826113" y="838252"/>
                </a:lnTo>
                <a:lnTo>
                  <a:pt x="783860" y="858380"/>
                </a:lnTo>
                <a:lnTo>
                  <a:pt x="738229" y="873322"/>
                </a:lnTo>
                <a:lnTo>
                  <a:pt x="689753" y="882623"/>
                </a:lnTo>
                <a:lnTo>
                  <a:pt x="638962" y="885825"/>
                </a:lnTo>
                <a:lnTo>
                  <a:pt x="1192394" y="885825"/>
                </a:lnTo>
                <a:lnTo>
                  <a:pt x="1213042" y="850307"/>
                </a:lnTo>
                <a:lnTo>
                  <a:pt x="1232298" y="810324"/>
                </a:lnTo>
                <a:lnTo>
                  <a:pt x="1248372" y="768842"/>
                </a:lnTo>
                <a:lnTo>
                  <a:pt x="1261121" y="725992"/>
                </a:lnTo>
                <a:lnTo>
                  <a:pt x="1270404" y="681906"/>
                </a:lnTo>
                <a:lnTo>
                  <a:pt x="1276078" y="636715"/>
                </a:lnTo>
                <a:lnTo>
                  <a:pt x="1278001" y="590550"/>
                </a:lnTo>
                <a:lnTo>
                  <a:pt x="1276078" y="544400"/>
                </a:lnTo>
                <a:lnTo>
                  <a:pt x="1270404" y="499222"/>
                </a:lnTo>
                <a:lnTo>
                  <a:pt x="1261121" y="455147"/>
                </a:lnTo>
                <a:lnTo>
                  <a:pt x="1248372" y="412305"/>
                </a:lnTo>
                <a:lnTo>
                  <a:pt x="1232298" y="370828"/>
                </a:lnTo>
                <a:lnTo>
                  <a:pt x="1213042" y="330847"/>
                </a:lnTo>
                <a:lnTo>
                  <a:pt x="1192361" y="295275"/>
                </a:lnTo>
                <a:close/>
              </a:path>
            </a:pathLst>
          </a:custGeom>
          <a:solidFill>
            <a:srgbClr val="4F8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52876" y="1163066"/>
            <a:ext cx="618070" cy="15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67001" y="2917825"/>
            <a:ext cx="374904" cy="1463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9550" y="2857245"/>
          <a:ext cx="6406515" cy="5738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25"/>
                <a:gridCol w="4987290"/>
              </a:tblGrid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신호 대</a:t>
                      </a:r>
                      <a:r>
                        <a:rPr sz="900" spc="-14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잡음 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6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방수</a:t>
                      </a:r>
                      <a:r>
                        <a:rPr sz="900" spc="13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생활방수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6190">
                        <a:lnSpc>
                          <a:spcPct val="100000"/>
                        </a:lnSpc>
                        <a:spcBef>
                          <a:spcPts val="515"/>
                        </a:spcBef>
                        <a:tabLst>
                          <a:tab pos="2052955" algn="l"/>
                        </a:tabLst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은	기본장착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834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에서 지원이 되어야</a:t>
                      </a:r>
                      <a:r>
                        <a:rPr sz="900" spc="-10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합니다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1959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595630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595630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979676" y="2917825"/>
            <a:ext cx="1144397" cy="1463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65477" y="3171444"/>
            <a:ext cx="512419" cy="146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32076" y="3171444"/>
            <a:ext cx="241807" cy="14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00531" y="3449446"/>
            <a:ext cx="1256005" cy="99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65477" y="3678935"/>
            <a:ext cx="282448" cy="1463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77314" y="3678935"/>
            <a:ext cx="383667" cy="1463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67001" y="3932554"/>
            <a:ext cx="842340" cy="1463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59735" y="3932554"/>
            <a:ext cx="693750" cy="1463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67001" y="4186173"/>
            <a:ext cx="224027" cy="1463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43785" y="4186173"/>
            <a:ext cx="1788414" cy="146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9456" y="4674361"/>
            <a:ext cx="458419" cy="14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39189" y="4674361"/>
            <a:ext cx="428307" cy="1463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20570" y="4674361"/>
            <a:ext cx="386181" cy="1463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51277" y="4674361"/>
            <a:ext cx="130301" cy="1463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38145" y="4674361"/>
            <a:ext cx="280822" cy="1463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9456" y="4915153"/>
            <a:ext cx="507834" cy="1463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39189" y="4915153"/>
            <a:ext cx="467131" cy="1463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39189" y="5162677"/>
            <a:ext cx="316750" cy="14630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9456" y="5409946"/>
            <a:ext cx="310896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39189" y="5409946"/>
            <a:ext cx="642112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17166" y="5409946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65933" y="5409946"/>
            <a:ext cx="337566" cy="14630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9456" y="5650991"/>
            <a:ext cx="793038" cy="1463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39189" y="5650991"/>
            <a:ext cx="313334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9456" y="5891784"/>
            <a:ext cx="662025" cy="14630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39189" y="5891784"/>
            <a:ext cx="1999234" cy="14630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8055" y="6139307"/>
            <a:ext cx="88392" cy="14630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9456" y="6392926"/>
            <a:ext cx="288544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9189" y="6392926"/>
            <a:ext cx="1310639" cy="14630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37077" y="6392926"/>
            <a:ext cx="709447" cy="1463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39184" y="6392926"/>
            <a:ext cx="7924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9456" y="6646418"/>
            <a:ext cx="352425" cy="14630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1395" y="6646418"/>
            <a:ext cx="97536" cy="14630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0163" y="6646418"/>
            <a:ext cx="288543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39189" y="6646418"/>
            <a:ext cx="773353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724655" y="6646418"/>
            <a:ext cx="7924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39189" y="7141209"/>
            <a:ext cx="441007" cy="1463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39189" y="7394702"/>
            <a:ext cx="879576" cy="14630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67101" y="7394702"/>
            <a:ext cx="699388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02864" y="7394702"/>
            <a:ext cx="835888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00853" y="7394702"/>
            <a:ext cx="96012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39189" y="7648320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87957" y="7648320"/>
            <a:ext cx="182880" cy="14630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48942" y="7648320"/>
            <a:ext cx="331381" cy="14630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39189" y="7902244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7957" y="7902244"/>
            <a:ext cx="182880" cy="14630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48942" y="7902244"/>
            <a:ext cx="331381" cy="14630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39189" y="8155838"/>
            <a:ext cx="736841" cy="14630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39189" y="8409431"/>
            <a:ext cx="244246" cy="14630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822450" y="8409431"/>
            <a:ext cx="153924" cy="1463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15414" y="8409431"/>
            <a:ext cx="408190" cy="14630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76601" y="8409431"/>
            <a:ext cx="328066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43301" y="8409431"/>
            <a:ext cx="153924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6266" y="8409431"/>
            <a:ext cx="424649" cy="1463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012694" y="8409431"/>
            <a:ext cx="328320" cy="14630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279647" y="8409431"/>
            <a:ext cx="153924" cy="146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372611" y="8409431"/>
            <a:ext cx="448424" cy="1463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295774" y="1613849"/>
            <a:ext cx="4205526" cy="115792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256743" y="2668269"/>
            <a:ext cx="13569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Noto Sans CJK JP Regular"/>
                <a:cs typeface="Noto Sans CJK JP Regular"/>
              </a:rPr>
              <a:t>MODEL </a:t>
            </a:r>
            <a:r>
              <a:rPr sz="1000" spc="-65" dirty="0">
                <a:latin typeface="Noto Sans CJK JP Regular"/>
                <a:cs typeface="Noto Sans CJK JP Regular"/>
              </a:rPr>
              <a:t>:</a:t>
            </a:r>
            <a:r>
              <a:rPr sz="1000" spc="-50" dirty="0">
                <a:latin typeface="Noto Sans CJK JP Regular"/>
                <a:cs typeface="Noto Sans CJK JP Regular"/>
              </a:rPr>
              <a:t> </a:t>
            </a:r>
            <a:r>
              <a:rPr sz="1000" dirty="0">
                <a:latin typeface="Noto Sans CJK JP Regular"/>
                <a:cs typeface="Noto Sans CJK JP Regular"/>
              </a:rPr>
              <a:t>ISQ-H5S06VA</a:t>
            </a:r>
            <a:endParaRPr sz="1000">
              <a:latin typeface="Noto Sans CJK JP Regular"/>
              <a:cs typeface="Noto Sans CJK JP Regular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61925" y="187617"/>
            <a:ext cx="1785493" cy="521677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1965325" y="315061"/>
            <a:ext cx="1501775" cy="389890"/>
          </a:xfrm>
          <a:prstGeom prst="rect">
            <a:avLst/>
          </a:prstGeom>
          <a:solidFill>
            <a:srgbClr val="30859C"/>
          </a:solidFill>
          <a:ln w="25400">
            <a:solidFill>
              <a:srgbClr val="385D89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415"/>
              </a:spcBef>
            </a:pPr>
            <a:r>
              <a:rPr sz="1800" b="1" spc="135" dirty="0">
                <a:solidFill>
                  <a:srgbClr val="FFFFFF"/>
                </a:solidFill>
                <a:latin typeface="Arial"/>
                <a:cs typeface="Arial"/>
              </a:rPr>
              <a:t>5M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6</a:t>
            </a:fld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244</Words>
  <Application>Microsoft Office PowerPoint</Application>
  <PresentationFormat>화면 슬라이드 쇼(4:3)</PresentationFormat>
  <Paragraphs>129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Theme</vt:lpstr>
      <vt:lpstr>ISEEQ CCTV PRODUCTS</vt:lpstr>
      <vt:lpstr>EYE BALL DOME</vt:lpstr>
      <vt:lpstr>BULLET</vt:lpstr>
      <vt:lpstr>BULLET</vt:lpstr>
      <vt:lpstr>HOUSING[FIX]</vt:lpstr>
      <vt:lpstr>HOUSING[V/F]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john choi</dc:creator>
  <cp:lastModifiedBy>Windows 사용자</cp:lastModifiedBy>
  <cp:revision>1</cp:revision>
  <dcterms:created xsi:type="dcterms:W3CDTF">2018-09-06T07:39:54Z</dcterms:created>
  <dcterms:modified xsi:type="dcterms:W3CDTF">2018-09-06T07:41:43Z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2018-09-06T00:00:00Z</vt:filetime>
  </property>
</Properties>
</file>