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</p:sldIdLst>
  <p:sldSz cx="6858000" cy="9906000"/>
  <p:notesSz cx="6858000" cy="9906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3070860"/>
            <a:ext cx="5829300" cy="20802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5547360"/>
            <a:ext cx="4800600" cy="2476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Noto Sans CJK JP Regular"/>
                <a:cs typeface="Noto Sans CJK JP Regular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Noto Sans CJK JP Regular"/>
                <a:cs typeface="Noto Sans CJK JP Regular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42900" y="2278380"/>
            <a:ext cx="2983230" cy="6537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531870" y="2278380"/>
            <a:ext cx="2983230" cy="6537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Noto Sans CJK JP Regular"/>
                <a:cs typeface="Noto Sans CJK JP Regular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541" y="585977"/>
            <a:ext cx="6674916" cy="681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chemeClr val="tx1"/>
                </a:solidFill>
                <a:latin typeface="Noto Sans CJK JP Regular"/>
                <a:cs typeface="Noto Sans CJK JP Regular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1290" y="4084637"/>
            <a:ext cx="6535419" cy="5572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331720" y="9212580"/>
            <a:ext cx="2194560" cy="49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42900" y="9212580"/>
            <a:ext cx="1577340" cy="49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4937760" y="9212580"/>
            <a:ext cx="1577340" cy="49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Relationship Id="rId11" Type="http://schemas.openxmlformats.org/officeDocument/2006/relationships/image" Target="../media/image25.png"/><Relationship Id="rId12" Type="http://schemas.openxmlformats.org/officeDocument/2006/relationships/image" Target="../media/image26.png"/><Relationship Id="rId13" Type="http://schemas.openxmlformats.org/officeDocument/2006/relationships/image" Target="../media/image27.png"/><Relationship Id="rId14" Type="http://schemas.openxmlformats.org/officeDocument/2006/relationships/image" Target="../media/image28.png"/><Relationship Id="rId15" Type="http://schemas.openxmlformats.org/officeDocument/2006/relationships/image" Target="../media/image29.png"/><Relationship Id="rId16" Type="http://schemas.openxmlformats.org/officeDocument/2006/relationships/image" Target="../media/image30.png"/><Relationship Id="rId17" Type="http://schemas.openxmlformats.org/officeDocument/2006/relationships/image" Target="../media/image31.png"/><Relationship Id="rId18" Type="http://schemas.openxmlformats.org/officeDocument/2006/relationships/image" Target="../media/image32.png"/><Relationship Id="rId19" Type="http://schemas.openxmlformats.org/officeDocument/2006/relationships/image" Target="../media/image33.png"/><Relationship Id="rId20" Type="http://schemas.openxmlformats.org/officeDocument/2006/relationships/image" Target="../media/image34.png"/><Relationship Id="rId21" Type="http://schemas.openxmlformats.org/officeDocument/2006/relationships/image" Target="../media/image35.png"/><Relationship Id="rId22" Type="http://schemas.openxmlformats.org/officeDocument/2006/relationships/image" Target="../media/image36.png"/><Relationship Id="rId23" Type="http://schemas.openxmlformats.org/officeDocument/2006/relationships/image" Target="../media/image37.png"/><Relationship Id="rId24" Type="http://schemas.openxmlformats.org/officeDocument/2006/relationships/image" Target="../media/image38.png"/><Relationship Id="rId25" Type="http://schemas.openxmlformats.org/officeDocument/2006/relationships/image" Target="../media/image39.png"/><Relationship Id="rId26" Type="http://schemas.openxmlformats.org/officeDocument/2006/relationships/image" Target="../media/image40.png"/><Relationship Id="rId27" Type="http://schemas.openxmlformats.org/officeDocument/2006/relationships/image" Target="../media/image41.png"/><Relationship Id="rId28" Type="http://schemas.openxmlformats.org/officeDocument/2006/relationships/image" Target="../media/image42.png"/><Relationship Id="rId29" Type="http://schemas.openxmlformats.org/officeDocument/2006/relationships/image" Target="../media/image43.png"/><Relationship Id="rId30" Type="http://schemas.openxmlformats.org/officeDocument/2006/relationships/image" Target="../media/image44.png"/><Relationship Id="rId31" Type="http://schemas.openxmlformats.org/officeDocument/2006/relationships/image" Target="../media/image45.png"/><Relationship Id="rId32" Type="http://schemas.openxmlformats.org/officeDocument/2006/relationships/image" Target="../media/image46.png"/><Relationship Id="rId33" Type="http://schemas.openxmlformats.org/officeDocument/2006/relationships/image" Target="../media/image47.png"/><Relationship Id="rId34" Type="http://schemas.openxmlformats.org/officeDocument/2006/relationships/image" Target="../media/image48.png"/><Relationship Id="rId35" Type="http://schemas.openxmlformats.org/officeDocument/2006/relationships/image" Target="../media/image49.png"/><Relationship Id="rId36" Type="http://schemas.openxmlformats.org/officeDocument/2006/relationships/image" Target="../media/image50.png"/><Relationship Id="rId37" Type="http://schemas.openxmlformats.org/officeDocument/2006/relationships/image" Target="../media/image51.png"/><Relationship Id="rId38" Type="http://schemas.openxmlformats.org/officeDocument/2006/relationships/image" Target="../media/image52.png"/><Relationship Id="rId39" Type="http://schemas.openxmlformats.org/officeDocument/2006/relationships/image" Target="../media/image53.png"/><Relationship Id="rId40" Type="http://schemas.openxmlformats.org/officeDocument/2006/relationships/image" Target="../media/image54.png"/><Relationship Id="rId41" Type="http://schemas.openxmlformats.org/officeDocument/2006/relationships/image" Target="../media/image55.png"/><Relationship Id="rId42" Type="http://schemas.openxmlformats.org/officeDocument/2006/relationships/image" Target="../media/image56.png"/><Relationship Id="rId43" Type="http://schemas.openxmlformats.org/officeDocument/2006/relationships/image" Target="../media/image57.png"/><Relationship Id="rId44" Type="http://schemas.openxmlformats.org/officeDocument/2006/relationships/image" Target="../media/image58.png"/><Relationship Id="rId45" Type="http://schemas.openxmlformats.org/officeDocument/2006/relationships/image" Target="../media/image59.png"/><Relationship Id="rId46" Type="http://schemas.openxmlformats.org/officeDocument/2006/relationships/image" Target="../media/image60.png"/><Relationship Id="rId47" Type="http://schemas.openxmlformats.org/officeDocument/2006/relationships/image" Target="../media/image61.png"/><Relationship Id="rId48" Type="http://schemas.openxmlformats.org/officeDocument/2006/relationships/image" Target="../media/image62.png"/><Relationship Id="rId49" Type="http://schemas.openxmlformats.org/officeDocument/2006/relationships/image" Target="../media/image63.png"/><Relationship Id="rId50" Type="http://schemas.openxmlformats.org/officeDocument/2006/relationships/image" Target="../media/image64.png"/><Relationship Id="rId51" Type="http://schemas.openxmlformats.org/officeDocument/2006/relationships/image" Target="../media/image65.png"/><Relationship Id="rId52" Type="http://schemas.openxmlformats.org/officeDocument/2006/relationships/image" Target="../media/image66.png"/><Relationship Id="rId53" Type="http://schemas.openxmlformats.org/officeDocument/2006/relationships/image" Target="../media/image67.png"/><Relationship Id="rId54" Type="http://schemas.openxmlformats.org/officeDocument/2006/relationships/image" Target="../media/image68.png"/><Relationship Id="rId55" Type="http://schemas.openxmlformats.org/officeDocument/2006/relationships/image" Target="../media/image69.png"/><Relationship Id="rId56" Type="http://schemas.openxmlformats.org/officeDocument/2006/relationships/image" Target="../media/image70.png"/><Relationship Id="rId57" Type="http://schemas.openxmlformats.org/officeDocument/2006/relationships/image" Target="../media/image71.png"/><Relationship Id="rId58" Type="http://schemas.openxmlformats.org/officeDocument/2006/relationships/image" Target="../media/image72.png"/><Relationship Id="rId59" Type="http://schemas.openxmlformats.org/officeDocument/2006/relationships/image" Target="../media/image73.png"/><Relationship Id="rId60" Type="http://schemas.openxmlformats.org/officeDocument/2006/relationships/image" Target="../media/image74.png"/><Relationship Id="rId61" Type="http://schemas.openxmlformats.org/officeDocument/2006/relationships/image" Target="../media/image75.png"/><Relationship Id="rId62" Type="http://schemas.openxmlformats.org/officeDocument/2006/relationships/image" Target="../media/image76.png"/><Relationship Id="rId63" Type="http://schemas.openxmlformats.org/officeDocument/2006/relationships/image" Target="../media/image77.png"/><Relationship Id="rId64" Type="http://schemas.openxmlformats.org/officeDocument/2006/relationships/image" Target="../media/image78.png"/><Relationship Id="rId65" Type="http://schemas.openxmlformats.org/officeDocument/2006/relationships/image" Target="../media/image79.png"/><Relationship Id="rId66" Type="http://schemas.openxmlformats.org/officeDocument/2006/relationships/image" Target="../media/image80.png"/><Relationship Id="rId67" Type="http://schemas.openxmlformats.org/officeDocument/2006/relationships/image" Target="../media/image81.png"/><Relationship Id="rId68" Type="http://schemas.openxmlformats.org/officeDocument/2006/relationships/image" Target="../media/image82.png"/><Relationship Id="rId69" Type="http://schemas.openxmlformats.org/officeDocument/2006/relationships/image" Target="../media/image83.png"/><Relationship Id="rId70" Type="http://schemas.openxmlformats.org/officeDocument/2006/relationships/image" Target="../media/image84.png"/><Relationship Id="rId71" Type="http://schemas.openxmlformats.org/officeDocument/2006/relationships/image" Target="../media/image85.png"/><Relationship Id="rId72" Type="http://schemas.openxmlformats.org/officeDocument/2006/relationships/image" Target="../media/image86.png"/><Relationship Id="rId73" Type="http://schemas.openxmlformats.org/officeDocument/2006/relationships/image" Target="../media/image87.png"/><Relationship Id="rId74" Type="http://schemas.openxmlformats.org/officeDocument/2006/relationships/image" Target="../media/image88.png"/><Relationship Id="rId75" Type="http://schemas.openxmlformats.org/officeDocument/2006/relationships/image" Target="../media/image89.png"/><Relationship Id="rId76" Type="http://schemas.openxmlformats.org/officeDocument/2006/relationships/image" Target="../media/image90.png"/><Relationship Id="rId77" Type="http://schemas.openxmlformats.org/officeDocument/2006/relationships/image" Target="../media/image91.png"/><Relationship Id="rId78" Type="http://schemas.openxmlformats.org/officeDocument/2006/relationships/image" Target="../media/image92.png"/><Relationship Id="rId79" Type="http://schemas.openxmlformats.org/officeDocument/2006/relationships/image" Target="../media/image93.png"/><Relationship Id="rId80" Type="http://schemas.openxmlformats.org/officeDocument/2006/relationships/image" Target="../media/image94.png"/><Relationship Id="rId81" Type="http://schemas.openxmlformats.org/officeDocument/2006/relationships/image" Target="../media/image95.png"/><Relationship Id="rId82" Type="http://schemas.openxmlformats.org/officeDocument/2006/relationships/image" Target="../media/image96.png"/><Relationship Id="rId83" Type="http://schemas.openxmlformats.org/officeDocument/2006/relationships/image" Target="../media/image97.png"/><Relationship Id="rId84" Type="http://schemas.openxmlformats.org/officeDocument/2006/relationships/image" Target="../media/image98.png"/><Relationship Id="rId85" Type="http://schemas.openxmlformats.org/officeDocument/2006/relationships/image" Target="../media/image99.png"/><Relationship Id="rId86" Type="http://schemas.openxmlformats.org/officeDocument/2006/relationships/image" Target="../media/image100.png"/><Relationship Id="rId87" Type="http://schemas.openxmlformats.org/officeDocument/2006/relationships/image" Target="../media/image101.png"/><Relationship Id="rId88" Type="http://schemas.openxmlformats.org/officeDocument/2006/relationships/image" Target="../media/image102.png"/><Relationship Id="rId89" Type="http://schemas.openxmlformats.org/officeDocument/2006/relationships/image" Target="../media/image103.png"/><Relationship Id="rId90" Type="http://schemas.openxmlformats.org/officeDocument/2006/relationships/image" Target="../media/image104.png"/><Relationship Id="rId91" Type="http://schemas.openxmlformats.org/officeDocument/2006/relationships/image" Target="../media/image105.png"/><Relationship Id="rId92" Type="http://schemas.openxmlformats.org/officeDocument/2006/relationships/image" Target="../media/image106.png"/><Relationship Id="rId93" Type="http://schemas.openxmlformats.org/officeDocument/2006/relationships/image" Target="../media/image107.png"/><Relationship Id="rId94" Type="http://schemas.openxmlformats.org/officeDocument/2006/relationships/image" Target="../media/image108.png"/><Relationship Id="rId95" Type="http://schemas.openxmlformats.org/officeDocument/2006/relationships/image" Target="../media/image109.png"/><Relationship Id="rId96" Type="http://schemas.openxmlformats.org/officeDocument/2006/relationships/image" Target="../media/image110.png"/><Relationship Id="rId97" Type="http://schemas.openxmlformats.org/officeDocument/2006/relationships/image" Target="../media/image111.png"/><Relationship Id="rId98" Type="http://schemas.openxmlformats.org/officeDocument/2006/relationships/image" Target="../media/image112.png"/><Relationship Id="rId99" Type="http://schemas.openxmlformats.org/officeDocument/2006/relationships/image" Target="../media/image113.png"/><Relationship Id="rId100" Type="http://schemas.openxmlformats.org/officeDocument/2006/relationships/image" Target="../media/image114.png"/><Relationship Id="rId101" Type="http://schemas.openxmlformats.org/officeDocument/2006/relationships/image" Target="../media/image115.png"/><Relationship Id="rId102" Type="http://schemas.openxmlformats.org/officeDocument/2006/relationships/image" Target="../media/image116.png"/><Relationship Id="rId103" Type="http://schemas.openxmlformats.org/officeDocument/2006/relationships/image" Target="../media/image117.png"/><Relationship Id="rId104" Type="http://schemas.openxmlformats.org/officeDocument/2006/relationships/image" Target="../media/image118.jpg"/><Relationship Id="rId105" Type="http://schemas.openxmlformats.org/officeDocument/2006/relationships/image" Target="../media/image119.jpg"/><Relationship Id="rId106" Type="http://schemas.openxmlformats.org/officeDocument/2006/relationships/image" Target="../media/image120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1.jpg"/><Relationship Id="rId3" Type="http://schemas.openxmlformats.org/officeDocument/2006/relationships/image" Target="../media/image122.jpg"/><Relationship Id="rId4" Type="http://schemas.openxmlformats.org/officeDocument/2006/relationships/image" Target="../media/image123.jpg"/><Relationship Id="rId5" Type="http://schemas.openxmlformats.org/officeDocument/2006/relationships/image" Target="../media/image124.png"/><Relationship Id="rId6" Type="http://schemas.openxmlformats.org/officeDocument/2006/relationships/image" Target="../media/image125.png"/><Relationship Id="rId7" Type="http://schemas.openxmlformats.org/officeDocument/2006/relationships/image" Target="../media/image126.png"/><Relationship Id="rId8" Type="http://schemas.openxmlformats.org/officeDocument/2006/relationships/image" Target="../media/image127.png"/><Relationship Id="rId9" Type="http://schemas.openxmlformats.org/officeDocument/2006/relationships/image" Target="../media/image128.png"/><Relationship Id="rId10" Type="http://schemas.openxmlformats.org/officeDocument/2006/relationships/image" Target="../media/image129.png"/><Relationship Id="rId11" Type="http://schemas.openxmlformats.org/officeDocument/2006/relationships/image" Target="../media/image130.png"/><Relationship Id="rId12" Type="http://schemas.openxmlformats.org/officeDocument/2006/relationships/image" Target="../media/image131.png"/><Relationship Id="rId13" Type="http://schemas.openxmlformats.org/officeDocument/2006/relationships/image" Target="../media/image132.png"/><Relationship Id="rId14" Type="http://schemas.openxmlformats.org/officeDocument/2006/relationships/image" Target="../media/image133.png"/><Relationship Id="rId15" Type="http://schemas.openxmlformats.org/officeDocument/2006/relationships/image" Target="../media/image134.png"/><Relationship Id="rId16" Type="http://schemas.openxmlformats.org/officeDocument/2006/relationships/image" Target="../media/image135.png"/><Relationship Id="rId17" Type="http://schemas.openxmlformats.org/officeDocument/2006/relationships/image" Target="../media/image136.png"/><Relationship Id="rId18" Type="http://schemas.openxmlformats.org/officeDocument/2006/relationships/image" Target="../media/image137.png"/><Relationship Id="rId19" Type="http://schemas.openxmlformats.org/officeDocument/2006/relationships/image" Target="../media/image138.png"/><Relationship Id="rId20" Type="http://schemas.openxmlformats.org/officeDocument/2006/relationships/image" Target="../media/image139.png"/><Relationship Id="rId21" Type="http://schemas.openxmlformats.org/officeDocument/2006/relationships/image" Target="../media/image140.png"/><Relationship Id="rId22" Type="http://schemas.openxmlformats.org/officeDocument/2006/relationships/image" Target="../media/image141.png"/><Relationship Id="rId23" Type="http://schemas.openxmlformats.org/officeDocument/2006/relationships/image" Target="../media/image142.png"/><Relationship Id="rId24" Type="http://schemas.openxmlformats.org/officeDocument/2006/relationships/image" Target="../media/image143.png"/><Relationship Id="rId25" Type="http://schemas.openxmlformats.org/officeDocument/2006/relationships/image" Target="../media/image144.png"/><Relationship Id="rId26" Type="http://schemas.openxmlformats.org/officeDocument/2006/relationships/image" Target="../media/image145.png"/><Relationship Id="rId27" Type="http://schemas.openxmlformats.org/officeDocument/2006/relationships/image" Target="../media/image146.png"/><Relationship Id="rId28" Type="http://schemas.openxmlformats.org/officeDocument/2006/relationships/image" Target="../media/image147.png"/><Relationship Id="rId29" Type="http://schemas.openxmlformats.org/officeDocument/2006/relationships/image" Target="../media/image148.png"/><Relationship Id="rId30" Type="http://schemas.openxmlformats.org/officeDocument/2006/relationships/image" Target="../media/image149.png"/><Relationship Id="rId31" Type="http://schemas.openxmlformats.org/officeDocument/2006/relationships/image" Target="../media/image150.png"/><Relationship Id="rId32" Type="http://schemas.openxmlformats.org/officeDocument/2006/relationships/image" Target="../media/image151.png"/><Relationship Id="rId33" Type="http://schemas.openxmlformats.org/officeDocument/2006/relationships/image" Target="../media/image152.png"/><Relationship Id="rId34" Type="http://schemas.openxmlformats.org/officeDocument/2006/relationships/image" Target="../media/image153.png"/><Relationship Id="rId35" Type="http://schemas.openxmlformats.org/officeDocument/2006/relationships/image" Target="../media/image154.png"/><Relationship Id="rId36" Type="http://schemas.openxmlformats.org/officeDocument/2006/relationships/image" Target="../media/image155.png"/><Relationship Id="rId37" Type="http://schemas.openxmlformats.org/officeDocument/2006/relationships/image" Target="../media/image156.png"/><Relationship Id="rId38" Type="http://schemas.openxmlformats.org/officeDocument/2006/relationships/image" Target="../media/image157.png"/><Relationship Id="rId39" Type="http://schemas.openxmlformats.org/officeDocument/2006/relationships/image" Target="../media/image158.png"/><Relationship Id="rId40" Type="http://schemas.openxmlformats.org/officeDocument/2006/relationships/image" Target="../media/image159.png"/><Relationship Id="rId41" Type="http://schemas.openxmlformats.org/officeDocument/2006/relationships/image" Target="../media/image160.png"/><Relationship Id="rId42" Type="http://schemas.openxmlformats.org/officeDocument/2006/relationships/image" Target="../media/image161.png"/><Relationship Id="rId43" Type="http://schemas.openxmlformats.org/officeDocument/2006/relationships/image" Target="../media/image162.png"/><Relationship Id="rId44" Type="http://schemas.openxmlformats.org/officeDocument/2006/relationships/image" Target="../media/image163.png"/><Relationship Id="rId45" Type="http://schemas.openxmlformats.org/officeDocument/2006/relationships/image" Target="../media/image164.png"/><Relationship Id="rId46" Type="http://schemas.openxmlformats.org/officeDocument/2006/relationships/image" Target="../media/image165.png"/><Relationship Id="rId47" Type="http://schemas.openxmlformats.org/officeDocument/2006/relationships/image" Target="../media/image166.png"/><Relationship Id="rId48" Type="http://schemas.openxmlformats.org/officeDocument/2006/relationships/image" Target="../media/image167.png"/><Relationship Id="rId49" Type="http://schemas.openxmlformats.org/officeDocument/2006/relationships/image" Target="../media/image168.png"/><Relationship Id="rId50" Type="http://schemas.openxmlformats.org/officeDocument/2006/relationships/image" Target="../media/image169.png"/><Relationship Id="rId51" Type="http://schemas.openxmlformats.org/officeDocument/2006/relationships/image" Target="../media/image170.png"/><Relationship Id="rId52" Type="http://schemas.openxmlformats.org/officeDocument/2006/relationships/image" Target="../media/image171.png"/><Relationship Id="rId53" Type="http://schemas.openxmlformats.org/officeDocument/2006/relationships/image" Target="../media/image172.png"/><Relationship Id="rId54" Type="http://schemas.openxmlformats.org/officeDocument/2006/relationships/image" Target="../media/image173.png"/><Relationship Id="rId55" Type="http://schemas.openxmlformats.org/officeDocument/2006/relationships/image" Target="../media/image174.png"/><Relationship Id="rId56" Type="http://schemas.openxmlformats.org/officeDocument/2006/relationships/image" Target="../media/image175.png"/><Relationship Id="rId57" Type="http://schemas.openxmlformats.org/officeDocument/2006/relationships/image" Target="../media/image176.png"/><Relationship Id="rId58" Type="http://schemas.openxmlformats.org/officeDocument/2006/relationships/image" Target="../media/image177.png"/><Relationship Id="rId59" Type="http://schemas.openxmlformats.org/officeDocument/2006/relationships/image" Target="../media/image178.png"/><Relationship Id="rId60" Type="http://schemas.openxmlformats.org/officeDocument/2006/relationships/image" Target="../media/image179.png"/><Relationship Id="rId61" Type="http://schemas.openxmlformats.org/officeDocument/2006/relationships/image" Target="../media/image180.png"/><Relationship Id="rId62" Type="http://schemas.openxmlformats.org/officeDocument/2006/relationships/image" Target="../media/image181.png"/><Relationship Id="rId63" Type="http://schemas.openxmlformats.org/officeDocument/2006/relationships/image" Target="../media/image182.png"/><Relationship Id="rId64" Type="http://schemas.openxmlformats.org/officeDocument/2006/relationships/image" Target="../media/image183.png"/><Relationship Id="rId65" Type="http://schemas.openxmlformats.org/officeDocument/2006/relationships/image" Target="../media/image184.png"/><Relationship Id="rId66" Type="http://schemas.openxmlformats.org/officeDocument/2006/relationships/image" Target="../media/image185.png"/><Relationship Id="rId67" Type="http://schemas.openxmlformats.org/officeDocument/2006/relationships/image" Target="../media/image186.png"/><Relationship Id="rId68" Type="http://schemas.openxmlformats.org/officeDocument/2006/relationships/image" Target="../media/image187.png"/><Relationship Id="rId69" Type="http://schemas.openxmlformats.org/officeDocument/2006/relationships/image" Target="../media/image188.png"/><Relationship Id="rId70" Type="http://schemas.openxmlformats.org/officeDocument/2006/relationships/image" Target="../media/image189.png"/><Relationship Id="rId71" Type="http://schemas.openxmlformats.org/officeDocument/2006/relationships/image" Target="../media/image190.png"/><Relationship Id="rId72" Type="http://schemas.openxmlformats.org/officeDocument/2006/relationships/image" Target="../media/image191.png"/><Relationship Id="rId73" Type="http://schemas.openxmlformats.org/officeDocument/2006/relationships/image" Target="../media/image192.png"/><Relationship Id="rId74" Type="http://schemas.openxmlformats.org/officeDocument/2006/relationships/image" Target="../media/image193.png"/><Relationship Id="rId75" Type="http://schemas.openxmlformats.org/officeDocument/2006/relationships/image" Target="../media/image194.png"/><Relationship Id="rId76" Type="http://schemas.openxmlformats.org/officeDocument/2006/relationships/image" Target="../media/image195.png"/><Relationship Id="rId77" Type="http://schemas.openxmlformats.org/officeDocument/2006/relationships/image" Target="../media/image196.png"/><Relationship Id="rId78" Type="http://schemas.openxmlformats.org/officeDocument/2006/relationships/image" Target="../media/image197.png"/><Relationship Id="rId79" Type="http://schemas.openxmlformats.org/officeDocument/2006/relationships/image" Target="../media/image198.png"/><Relationship Id="rId80" Type="http://schemas.openxmlformats.org/officeDocument/2006/relationships/image" Target="../media/image199.png"/><Relationship Id="rId81" Type="http://schemas.openxmlformats.org/officeDocument/2006/relationships/image" Target="../media/image200.png"/><Relationship Id="rId82" Type="http://schemas.openxmlformats.org/officeDocument/2006/relationships/image" Target="../media/image201.png"/><Relationship Id="rId83" Type="http://schemas.openxmlformats.org/officeDocument/2006/relationships/image" Target="../media/image202.png"/><Relationship Id="rId84" Type="http://schemas.openxmlformats.org/officeDocument/2006/relationships/image" Target="../media/image203.png"/><Relationship Id="rId85" Type="http://schemas.openxmlformats.org/officeDocument/2006/relationships/image" Target="../media/image204.png"/><Relationship Id="rId86" Type="http://schemas.openxmlformats.org/officeDocument/2006/relationships/image" Target="../media/image205.png"/><Relationship Id="rId87" Type="http://schemas.openxmlformats.org/officeDocument/2006/relationships/image" Target="../media/image206.png"/><Relationship Id="rId88" Type="http://schemas.openxmlformats.org/officeDocument/2006/relationships/image" Target="../media/image207.png"/><Relationship Id="rId89" Type="http://schemas.openxmlformats.org/officeDocument/2006/relationships/image" Target="../media/image208.png"/><Relationship Id="rId90" Type="http://schemas.openxmlformats.org/officeDocument/2006/relationships/image" Target="../media/image209.png"/><Relationship Id="rId91" Type="http://schemas.openxmlformats.org/officeDocument/2006/relationships/image" Target="../media/image210.png"/><Relationship Id="rId92" Type="http://schemas.openxmlformats.org/officeDocument/2006/relationships/image" Target="../media/image211.png"/><Relationship Id="rId93" Type="http://schemas.openxmlformats.org/officeDocument/2006/relationships/image" Target="../media/image212.png"/><Relationship Id="rId94" Type="http://schemas.openxmlformats.org/officeDocument/2006/relationships/image" Target="../media/image213.png"/><Relationship Id="rId95" Type="http://schemas.openxmlformats.org/officeDocument/2006/relationships/image" Target="../media/image214.png"/><Relationship Id="rId96" Type="http://schemas.openxmlformats.org/officeDocument/2006/relationships/image" Target="../media/image215.png"/><Relationship Id="rId97" Type="http://schemas.openxmlformats.org/officeDocument/2006/relationships/image" Target="../media/image216.png"/><Relationship Id="rId98" Type="http://schemas.openxmlformats.org/officeDocument/2006/relationships/image" Target="../media/image217.png"/><Relationship Id="rId99" Type="http://schemas.openxmlformats.org/officeDocument/2006/relationships/image" Target="../media/image218.png"/><Relationship Id="rId100" Type="http://schemas.openxmlformats.org/officeDocument/2006/relationships/image" Target="../media/image219.png"/><Relationship Id="rId101" Type="http://schemas.openxmlformats.org/officeDocument/2006/relationships/image" Target="../media/image220.png"/><Relationship Id="rId102" Type="http://schemas.openxmlformats.org/officeDocument/2006/relationships/image" Target="../media/image221.png"/><Relationship Id="rId103" Type="http://schemas.openxmlformats.org/officeDocument/2006/relationships/image" Target="../media/image222.png"/><Relationship Id="rId104" Type="http://schemas.openxmlformats.org/officeDocument/2006/relationships/image" Target="../media/image223.png"/><Relationship Id="rId105" Type="http://schemas.openxmlformats.org/officeDocument/2006/relationships/image" Target="../media/image224.png"/><Relationship Id="rId106" Type="http://schemas.openxmlformats.org/officeDocument/2006/relationships/image" Target="../media/image225.jpg"/><Relationship Id="rId107" Type="http://schemas.openxmlformats.org/officeDocument/2006/relationships/image" Target="../media/image226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500" y="2401823"/>
            <a:ext cx="6480175" cy="6863080"/>
          </a:xfrm>
          <a:custGeom>
            <a:avLst/>
            <a:gdLst/>
            <a:ahLst/>
            <a:cxnLst/>
            <a:rect l="l" t="t" r="r" b="b"/>
            <a:pathLst>
              <a:path w="6480175" h="6863080">
                <a:moveTo>
                  <a:pt x="0" y="210057"/>
                </a:moveTo>
                <a:lnTo>
                  <a:pt x="5545" y="161919"/>
                </a:lnTo>
                <a:lnTo>
                  <a:pt x="21341" y="117731"/>
                </a:lnTo>
                <a:lnTo>
                  <a:pt x="46126" y="78752"/>
                </a:lnTo>
                <a:lnTo>
                  <a:pt x="78641" y="46243"/>
                </a:lnTo>
                <a:lnTo>
                  <a:pt x="117624" y="21463"/>
                </a:lnTo>
                <a:lnTo>
                  <a:pt x="161816" y="5670"/>
                </a:lnTo>
                <a:lnTo>
                  <a:pt x="209956" y="126"/>
                </a:lnTo>
                <a:lnTo>
                  <a:pt x="6270244" y="0"/>
                </a:lnTo>
                <a:lnTo>
                  <a:pt x="6318382" y="5550"/>
                </a:lnTo>
                <a:lnTo>
                  <a:pt x="6362570" y="21361"/>
                </a:lnTo>
                <a:lnTo>
                  <a:pt x="6401549" y="46166"/>
                </a:lnTo>
                <a:lnTo>
                  <a:pt x="6434058" y="78702"/>
                </a:lnTo>
                <a:lnTo>
                  <a:pt x="6458838" y="117706"/>
                </a:lnTo>
                <a:lnTo>
                  <a:pt x="6474631" y="161912"/>
                </a:lnTo>
                <a:lnTo>
                  <a:pt x="6480175" y="210057"/>
                </a:lnTo>
                <a:lnTo>
                  <a:pt x="6480175" y="6652869"/>
                </a:lnTo>
                <a:lnTo>
                  <a:pt x="6474631" y="6701009"/>
                </a:lnTo>
                <a:lnTo>
                  <a:pt x="6458838" y="6745201"/>
                </a:lnTo>
                <a:lnTo>
                  <a:pt x="6434058" y="6784184"/>
                </a:lnTo>
                <a:lnTo>
                  <a:pt x="6401549" y="6816699"/>
                </a:lnTo>
                <a:lnTo>
                  <a:pt x="6362570" y="6841484"/>
                </a:lnTo>
                <a:lnTo>
                  <a:pt x="6318382" y="6857280"/>
                </a:lnTo>
                <a:lnTo>
                  <a:pt x="6270244" y="6862826"/>
                </a:lnTo>
                <a:lnTo>
                  <a:pt x="209956" y="6862826"/>
                </a:lnTo>
                <a:lnTo>
                  <a:pt x="161816" y="6857280"/>
                </a:lnTo>
                <a:lnTo>
                  <a:pt x="117624" y="6841484"/>
                </a:lnTo>
                <a:lnTo>
                  <a:pt x="78641" y="6816699"/>
                </a:lnTo>
                <a:lnTo>
                  <a:pt x="46126" y="6784184"/>
                </a:lnTo>
                <a:lnTo>
                  <a:pt x="21341" y="6745201"/>
                </a:lnTo>
                <a:lnTo>
                  <a:pt x="5545" y="6701009"/>
                </a:lnTo>
                <a:lnTo>
                  <a:pt x="0" y="6652869"/>
                </a:lnTo>
                <a:lnTo>
                  <a:pt x="0" y="210057"/>
                </a:lnTo>
                <a:close/>
              </a:path>
            </a:pathLst>
          </a:custGeom>
          <a:ln w="3175">
            <a:solidFill>
              <a:srgbClr val="ACB8C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30708" y="976883"/>
            <a:ext cx="611124" cy="6202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35863" y="976883"/>
            <a:ext cx="611124" cy="6202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30708" y="1434083"/>
            <a:ext cx="4852416" cy="6202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677155" y="1434083"/>
            <a:ext cx="611124" cy="6202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55142" y="1533906"/>
            <a:ext cx="437197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25" b="1" i="1">
                <a:solidFill>
                  <a:srgbClr val="001F5F"/>
                </a:solidFill>
                <a:latin typeface="Arial"/>
                <a:cs typeface="Arial"/>
              </a:rPr>
              <a:t>Total </a:t>
            </a:r>
            <a:r>
              <a:rPr dirty="0" sz="3000" spc="-5" b="1" i="1">
                <a:solidFill>
                  <a:srgbClr val="001F5F"/>
                </a:solidFill>
                <a:latin typeface="Arial"/>
                <a:cs typeface="Arial"/>
              </a:rPr>
              <a:t>Security</a:t>
            </a:r>
            <a:r>
              <a:rPr dirty="0" sz="3000" spc="-30" b="1" i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3000" b="1" i="1">
                <a:solidFill>
                  <a:srgbClr val="001F5F"/>
                </a:solidFill>
                <a:latin typeface="Arial"/>
                <a:cs typeface="Arial"/>
              </a:rPr>
              <a:t>Solutions</a:t>
            </a:r>
            <a:endParaRPr sz="3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0991" y="3056381"/>
            <a:ext cx="2456815" cy="86804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5" b="1">
                <a:solidFill>
                  <a:srgbClr val="44536A"/>
                </a:solidFill>
                <a:latin typeface="Arial"/>
                <a:cs typeface="Arial"/>
              </a:rPr>
              <a:t>Product</a:t>
            </a:r>
            <a:r>
              <a:rPr dirty="0" sz="2500" spc="-60" b="1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dirty="0" sz="2500" spc="-5" b="1">
                <a:solidFill>
                  <a:srgbClr val="44536A"/>
                </a:solidFill>
                <a:latin typeface="Arial"/>
                <a:cs typeface="Arial"/>
              </a:rPr>
              <a:t>Line-up</a:t>
            </a: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2000" b="1">
                <a:solidFill>
                  <a:srgbClr val="2D75B6"/>
                </a:solidFill>
                <a:latin typeface="Arial"/>
                <a:cs typeface="Arial"/>
              </a:rPr>
              <a:t>2017 </a:t>
            </a:r>
            <a:r>
              <a:rPr dirty="0" sz="1500" spc="-10" b="1">
                <a:solidFill>
                  <a:srgbClr val="7E7E7E"/>
                </a:solidFill>
                <a:latin typeface="Arial"/>
                <a:cs typeface="Arial"/>
              </a:rPr>
              <a:t>CAMERA</a:t>
            </a:r>
            <a:r>
              <a:rPr dirty="0" sz="1500" spc="-2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selection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00" spc="-10" b="1">
                <a:solidFill>
                  <a:srgbClr val="4471C4"/>
                </a:solidFill>
                <a:latin typeface="Arial"/>
                <a:cs typeface="Arial"/>
              </a:rPr>
              <a:t>Analog </a:t>
            </a:r>
            <a:r>
              <a:rPr dirty="0" sz="1000" spc="-5" b="1">
                <a:solidFill>
                  <a:srgbClr val="4471C4"/>
                </a:solidFill>
                <a:latin typeface="Arial"/>
                <a:cs typeface="Arial"/>
              </a:rPr>
              <a:t>I </a:t>
            </a:r>
            <a:r>
              <a:rPr dirty="0" sz="1000" spc="-10" b="1">
                <a:solidFill>
                  <a:srgbClr val="4471C4"/>
                </a:solidFill>
                <a:latin typeface="Arial"/>
                <a:cs typeface="Arial"/>
              </a:rPr>
              <a:t>Analog </a:t>
            </a:r>
            <a:r>
              <a:rPr dirty="0" sz="1000" spc="-5" b="1">
                <a:solidFill>
                  <a:srgbClr val="4471C4"/>
                </a:solidFill>
                <a:latin typeface="Arial"/>
                <a:cs typeface="Arial"/>
              </a:rPr>
              <a:t>HD I EX-SDI I</a:t>
            </a:r>
            <a:r>
              <a:rPr dirty="0" sz="1000" spc="70" b="1">
                <a:solidFill>
                  <a:srgbClr val="4471C4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4471C4"/>
                </a:solidFill>
                <a:latin typeface="Arial"/>
                <a:cs typeface="Arial"/>
              </a:rPr>
              <a:t>Network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243576" y="420623"/>
            <a:ext cx="1228725" cy="4667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023361" y="8305545"/>
            <a:ext cx="115824" cy="2286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259582" y="8305545"/>
            <a:ext cx="155448" cy="2286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358641" y="8518855"/>
            <a:ext cx="312927" cy="2286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701540" y="8518855"/>
            <a:ext cx="185927" cy="2286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015738" y="8518855"/>
            <a:ext cx="371856" cy="2286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612772" y="8300466"/>
            <a:ext cx="387286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59055">
              <a:lnSpc>
                <a:spcPct val="100000"/>
              </a:lnSpc>
              <a:spcBef>
                <a:spcPts val="100"/>
              </a:spcBef>
            </a:pPr>
            <a:r>
              <a:rPr dirty="0" sz="1400" spc="114">
                <a:latin typeface="Noto Sans CJK JP Regular"/>
                <a:cs typeface="Noto Sans CJK JP Regular"/>
              </a:rPr>
              <a:t>주</a:t>
            </a:r>
            <a:r>
              <a:rPr dirty="0" sz="1400" spc="495">
                <a:latin typeface="Noto Sans CJK JP Regular"/>
                <a:cs typeface="Noto Sans CJK JP Regular"/>
              </a:rPr>
              <a:t> </a:t>
            </a:r>
            <a:r>
              <a:rPr dirty="0" sz="1400" spc="114">
                <a:latin typeface="Noto Sans CJK JP Regular"/>
                <a:cs typeface="Noto Sans CJK JP Regular"/>
              </a:rPr>
              <a:t>아이비젼</a:t>
            </a:r>
            <a:endParaRPr sz="1400">
              <a:latin typeface="Noto Sans CJK JP Regular"/>
              <a:cs typeface="Noto Sans CJK JP Regular"/>
            </a:endParaRPr>
          </a:p>
          <a:p>
            <a:pPr algn="ctr">
              <a:lnSpc>
                <a:spcPct val="100000"/>
              </a:lnSpc>
              <a:tabLst>
                <a:tab pos="1967230" algn="l"/>
                <a:tab pos="3168650" algn="l"/>
                <a:tab pos="3669029" algn="l"/>
              </a:tabLst>
            </a:pPr>
            <a:r>
              <a:rPr dirty="0" sz="1400" spc="114">
                <a:latin typeface="Noto Sans CJK JP Regular"/>
                <a:cs typeface="Noto Sans CJK JP Regular"/>
              </a:rPr>
              <a:t>서울시</a:t>
            </a:r>
            <a:r>
              <a:rPr dirty="0" sz="1400" spc="10">
                <a:latin typeface="Noto Sans CJK JP Regular"/>
                <a:cs typeface="Noto Sans CJK JP Regular"/>
              </a:rPr>
              <a:t> </a:t>
            </a:r>
            <a:r>
              <a:rPr dirty="0" sz="1400" spc="114">
                <a:latin typeface="Noto Sans CJK JP Regular"/>
                <a:cs typeface="Noto Sans CJK JP Regular"/>
              </a:rPr>
              <a:t>용산구</a:t>
            </a:r>
            <a:r>
              <a:rPr dirty="0" sz="1400" spc="25">
                <a:latin typeface="Noto Sans CJK JP Regular"/>
                <a:cs typeface="Noto Sans CJK JP Regular"/>
              </a:rPr>
              <a:t> </a:t>
            </a:r>
            <a:r>
              <a:rPr dirty="0" sz="1400" spc="114">
                <a:latin typeface="Noto Sans CJK JP Regular"/>
                <a:cs typeface="Noto Sans CJK JP Regular"/>
              </a:rPr>
              <a:t>청파로</a:t>
            </a:r>
            <a:r>
              <a:rPr dirty="0" sz="1400">
                <a:latin typeface="Noto Sans CJK JP Regular"/>
                <a:cs typeface="Noto Sans CJK JP Regular"/>
              </a:rPr>
              <a:t>	</a:t>
            </a:r>
            <a:r>
              <a:rPr dirty="0" sz="1400" spc="114">
                <a:latin typeface="Noto Sans CJK JP Regular"/>
                <a:cs typeface="Noto Sans CJK JP Regular"/>
              </a:rPr>
              <a:t>원효전자상가</a:t>
            </a:r>
            <a:r>
              <a:rPr dirty="0" sz="1400">
                <a:latin typeface="Noto Sans CJK JP Regular"/>
                <a:cs typeface="Noto Sans CJK JP Regular"/>
              </a:rPr>
              <a:t>	</a:t>
            </a:r>
            <a:r>
              <a:rPr dirty="0" sz="1400" spc="114">
                <a:latin typeface="Noto Sans CJK JP Regular"/>
                <a:cs typeface="Noto Sans CJK JP Regular"/>
              </a:rPr>
              <a:t>동</a:t>
            </a:r>
            <a:r>
              <a:rPr dirty="0" sz="1400">
                <a:latin typeface="Noto Sans CJK JP Regular"/>
                <a:cs typeface="Noto Sans CJK JP Regular"/>
              </a:rPr>
              <a:t>	</a:t>
            </a:r>
            <a:r>
              <a:rPr dirty="0" sz="1400" spc="114">
                <a:latin typeface="Noto Sans CJK JP Regular"/>
                <a:cs typeface="Noto Sans CJK JP Regular"/>
              </a:rPr>
              <a:t>호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855722" y="8732215"/>
            <a:ext cx="670902" cy="22890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442461" y="8732215"/>
            <a:ext cx="152400" cy="22890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518661" y="8732215"/>
            <a:ext cx="371856" cy="22890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797808" y="8732215"/>
            <a:ext cx="152400" cy="22890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874008" y="8732215"/>
            <a:ext cx="461010" cy="22890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52462" y="1038225"/>
            <a:ext cx="753110" cy="752475"/>
          </a:xfrm>
          <a:custGeom>
            <a:avLst/>
            <a:gdLst/>
            <a:ahLst/>
            <a:cxnLst/>
            <a:rect l="l" t="t" r="r" b="b"/>
            <a:pathLst>
              <a:path w="753110" h="752475">
                <a:moveTo>
                  <a:pt x="376237" y="0"/>
                </a:moveTo>
                <a:lnTo>
                  <a:pt x="329044" y="2930"/>
                </a:lnTo>
                <a:lnTo>
                  <a:pt x="283599" y="11488"/>
                </a:lnTo>
                <a:lnTo>
                  <a:pt x="240257" y="25320"/>
                </a:lnTo>
                <a:lnTo>
                  <a:pt x="199368" y="44075"/>
                </a:lnTo>
                <a:lnTo>
                  <a:pt x="161287" y="67400"/>
                </a:lnTo>
                <a:lnTo>
                  <a:pt x="126365" y="94944"/>
                </a:lnTo>
                <a:lnTo>
                  <a:pt x="94955" y="126354"/>
                </a:lnTo>
                <a:lnTo>
                  <a:pt x="67410" y="161279"/>
                </a:lnTo>
                <a:lnTo>
                  <a:pt x="44083" y="199367"/>
                </a:lnTo>
                <a:lnTo>
                  <a:pt x="25325" y="240265"/>
                </a:lnTo>
                <a:lnTo>
                  <a:pt x="11490" y="283621"/>
                </a:lnTo>
                <a:lnTo>
                  <a:pt x="2931" y="329084"/>
                </a:lnTo>
                <a:lnTo>
                  <a:pt x="0" y="376300"/>
                </a:lnTo>
                <a:lnTo>
                  <a:pt x="2931" y="423490"/>
                </a:lnTo>
                <a:lnTo>
                  <a:pt x="11490" y="468930"/>
                </a:lnTo>
                <a:lnTo>
                  <a:pt x="25325" y="512267"/>
                </a:lnTo>
                <a:lnTo>
                  <a:pt x="44083" y="553149"/>
                </a:lnTo>
                <a:lnTo>
                  <a:pt x="67410" y="591224"/>
                </a:lnTo>
                <a:lnTo>
                  <a:pt x="94955" y="626139"/>
                </a:lnTo>
                <a:lnTo>
                  <a:pt x="126365" y="657543"/>
                </a:lnTo>
                <a:lnTo>
                  <a:pt x="161287" y="685081"/>
                </a:lnTo>
                <a:lnTo>
                  <a:pt x="199368" y="708403"/>
                </a:lnTo>
                <a:lnTo>
                  <a:pt x="240257" y="727156"/>
                </a:lnTo>
                <a:lnTo>
                  <a:pt x="283599" y="740987"/>
                </a:lnTo>
                <a:lnTo>
                  <a:pt x="329044" y="749544"/>
                </a:lnTo>
                <a:lnTo>
                  <a:pt x="376237" y="752475"/>
                </a:lnTo>
                <a:lnTo>
                  <a:pt x="423434" y="749544"/>
                </a:lnTo>
                <a:lnTo>
                  <a:pt x="468883" y="740987"/>
                </a:lnTo>
                <a:lnTo>
                  <a:pt x="512231" y="727156"/>
                </a:lnTo>
                <a:lnTo>
                  <a:pt x="553126" y="708403"/>
                </a:lnTo>
                <a:lnTo>
                  <a:pt x="591214" y="685081"/>
                </a:lnTo>
                <a:lnTo>
                  <a:pt x="626142" y="657543"/>
                </a:lnTo>
                <a:lnTo>
                  <a:pt x="657559" y="626139"/>
                </a:lnTo>
                <a:lnTo>
                  <a:pt x="685110" y="591224"/>
                </a:lnTo>
                <a:lnTo>
                  <a:pt x="708443" y="553149"/>
                </a:lnTo>
                <a:lnTo>
                  <a:pt x="727205" y="512267"/>
                </a:lnTo>
                <a:lnTo>
                  <a:pt x="741044" y="468930"/>
                </a:lnTo>
                <a:lnTo>
                  <a:pt x="749606" y="423490"/>
                </a:lnTo>
                <a:lnTo>
                  <a:pt x="749815" y="420116"/>
                </a:lnTo>
                <a:lnTo>
                  <a:pt x="376237" y="420116"/>
                </a:lnTo>
                <a:lnTo>
                  <a:pt x="359158" y="416661"/>
                </a:lnTo>
                <a:lnTo>
                  <a:pt x="345211" y="407241"/>
                </a:lnTo>
                <a:lnTo>
                  <a:pt x="335807" y="393273"/>
                </a:lnTo>
                <a:lnTo>
                  <a:pt x="332359" y="376174"/>
                </a:lnTo>
                <a:lnTo>
                  <a:pt x="335807" y="359148"/>
                </a:lnTo>
                <a:lnTo>
                  <a:pt x="345211" y="345217"/>
                </a:lnTo>
                <a:lnTo>
                  <a:pt x="359158" y="335811"/>
                </a:lnTo>
                <a:lnTo>
                  <a:pt x="376237" y="332358"/>
                </a:lnTo>
                <a:lnTo>
                  <a:pt x="749809" y="332358"/>
                </a:lnTo>
                <a:lnTo>
                  <a:pt x="749606" y="329084"/>
                </a:lnTo>
                <a:lnTo>
                  <a:pt x="741044" y="283621"/>
                </a:lnTo>
                <a:lnTo>
                  <a:pt x="727205" y="240265"/>
                </a:lnTo>
                <a:lnTo>
                  <a:pt x="708443" y="199367"/>
                </a:lnTo>
                <a:lnTo>
                  <a:pt x="685110" y="161279"/>
                </a:lnTo>
                <a:lnTo>
                  <a:pt x="657559" y="126354"/>
                </a:lnTo>
                <a:lnTo>
                  <a:pt x="626142" y="94944"/>
                </a:lnTo>
                <a:lnTo>
                  <a:pt x="591214" y="67400"/>
                </a:lnTo>
                <a:lnTo>
                  <a:pt x="553126" y="44075"/>
                </a:lnTo>
                <a:lnTo>
                  <a:pt x="512231" y="25320"/>
                </a:lnTo>
                <a:lnTo>
                  <a:pt x="468883" y="11488"/>
                </a:lnTo>
                <a:lnTo>
                  <a:pt x="423434" y="2930"/>
                </a:lnTo>
                <a:lnTo>
                  <a:pt x="376237" y="0"/>
                </a:lnTo>
                <a:close/>
              </a:path>
              <a:path w="753110" h="752475">
                <a:moveTo>
                  <a:pt x="749809" y="332358"/>
                </a:moveTo>
                <a:lnTo>
                  <a:pt x="376237" y="332358"/>
                </a:lnTo>
                <a:lnTo>
                  <a:pt x="393316" y="335811"/>
                </a:lnTo>
                <a:lnTo>
                  <a:pt x="407263" y="345217"/>
                </a:lnTo>
                <a:lnTo>
                  <a:pt x="416667" y="359148"/>
                </a:lnTo>
                <a:lnTo>
                  <a:pt x="420116" y="376174"/>
                </a:lnTo>
                <a:lnTo>
                  <a:pt x="416667" y="393273"/>
                </a:lnTo>
                <a:lnTo>
                  <a:pt x="407263" y="407241"/>
                </a:lnTo>
                <a:lnTo>
                  <a:pt x="393316" y="416661"/>
                </a:lnTo>
                <a:lnTo>
                  <a:pt x="376237" y="420116"/>
                </a:lnTo>
                <a:lnTo>
                  <a:pt x="749815" y="420116"/>
                </a:lnTo>
                <a:lnTo>
                  <a:pt x="752538" y="376300"/>
                </a:lnTo>
                <a:lnTo>
                  <a:pt x="749809" y="332358"/>
                </a:lnTo>
                <a:close/>
              </a:path>
            </a:pathLst>
          </a:custGeom>
          <a:solidFill>
            <a:srgbClr val="5B9BD4">
              <a:alpha val="1490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2700" y="408051"/>
            <a:ext cx="1278255" cy="1279525"/>
          </a:xfrm>
          <a:custGeom>
            <a:avLst/>
            <a:gdLst/>
            <a:ahLst/>
            <a:cxnLst/>
            <a:rect l="l" t="t" r="r" b="b"/>
            <a:pathLst>
              <a:path w="1278255" h="1279525">
                <a:moveTo>
                  <a:pt x="638975" y="0"/>
                </a:moveTo>
                <a:lnTo>
                  <a:pt x="591287" y="1754"/>
                </a:lnTo>
                <a:lnTo>
                  <a:pt x="544552" y="6935"/>
                </a:lnTo>
                <a:lnTo>
                  <a:pt x="498892" y="15419"/>
                </a:lnTo>
                <a:lnTo>
                  <a:pt x="454431" y="27082"/>
                </a:lnTo>
                <a:lnTo>
                  <a:pt x="411292" y="41801"/>
                </a:lnTo>
                <a:lnTo>
                  <a:pt x="369599" y="59452"/>
                </a:lnTo>
                <a:lnTo>
                  <a:pt x="329476" y="79911"/>
                </a:lnTo>
                <a:lnTo>
                  <a:pt x="291047" y="103054"/>
                </a:lnTo>
                <a:lnTo>
                  <a:pt x="254433" y="128759"/>
                </a:lnTo>
                <a:lnTo>
                  <a:pt x="219761" y="156901"/>
                </a:lnTo>
                <a:lnTo>
                  <a:pt x="187151" y="187356"/>
                </a:lnTo>
                <a:lnTo>
                  <a:pt x="156730" y="220002"/>
                </a:lnTo>
                <a:lnTo>
                  <a:pt x="128619" y="254713"/>
                </a:lnTo>
                <a:lnTo>
                  <a:pt x="102943" y="291368"/>
                </a:lnTo>
                <a:lnTo>
                  <a:pt x="79824" y="329841"/>
                </a:lnTo>
                <a:lnTo>
                  <a:pt x="59388" y="370010"/>
                </a:lnTo>
                <a:lnTo>
                  <a:pt x="41756" y="411750"/>
                </a:lnTo>
                <a:lnTo>
                  <a:pt x="27053" y="454938"/>
                </a:lnTo>
                <a:lnTo>
                  <a:pt x="15403" y="499451"/>
                </a:lnTo>
                <a:lnTo>
                  <a:pt x="6928" y="545164"/>
                </a:lnTo>
                <a:lnTo>
                  <a:pt x="1752" y="591955"/>
                </a:lnTo>
                <a:lnTo>
                  <a:pt x="0" y="639699"/>
                </a:lnTo>
                <a:lnTo>
                  <a:pt x="1752" y="687443"/>
                </a:lnTo>
                <a:lnTo>
                  <a:pt x="6928" y="734236"/>
                </a:lnTo>
                <a:lnTo>
                  <a:pt x="15403" y="779952"/>
                </a:lnTo>
                <a:lnTo>
                  <a:pt x="27053" y="824470"/>
                </a:lnTo>
                <a:lnTo>
                  <a:pt x="41756" y="867664"/>
                </a:lnTo>
                <a:lnTo>
                  <a:pt x="59388" y="909410"/>
                </a:lnTo>
                <a:lnTo>
                  <a:pt x="79824" y="949586"/>
                </a:lnTo>
                <a:lnTo>
                  <a:pt x="102943" y="988067"/>
                </a:lnTo>
                <a:lnTo>
                  <a:pt x="128619" y="1024730"/>
                </a:lnTo>
                <a:lnTo>
                  <a:pt x="156730" y="1059450"/>
                </a:lnTo>
                <a:lnTo>
                  <a:pt x="187151" y="1092104"/>
                </a:lnTo>
                <a:lnTo>
                  <a:pt x="219761" y="1122568"/>
                </a:lnTo>
                <a:lnTo>
                  <a:pt x="254433" y="1150719"/>
                </a:lnTo>
                <a:lnTo>
                  <a:pt x="291047" y="1176431"/>
                </a:lnTo>
                <a:lnTo>
                  <a:pt x="329476" y="1199583"/>
                </a:lnTo>
                <a:lnTo>
                  <a:pt x="369599" y="1220049"/>
                </a:lnTo>
                <a:lnTo>
                  <a:pt x="411292" y="1237706"/>
                </a:lnTo>
                <a:lnTo>
                  <a:pt x="454431" y="1252431"/>
                </a:lnTo>
                <a:lnTo>
                  <a:pt x="498892" y="1264099"/>
                </a:lnTo>
                <a:lnTo>
                  <a:pt x="544552" y="1272586"/>
                </a:lnTo>
                <a:lnTo>
                  <a:pt x="591287" y="1277769"/>
                </a:lnTo>
                <a:lnTo>
                  <a:pt x="638975" y="1279525"/>
                </a:lnTo>
                <a:lnTo>
                  <a:pt x="686661" y="1277769"/>
                </a:lnTo>
                <a:lnTo>
                  <a:pt x="733396" y="1272586"/>
                </a:lnTo>
                <a:lnTo>
                  <a:pt x="779056" y="1264099"/>
                </a:lnTo>
                <a:lnTo>
                  <a:pt x="823518" y="1252431"/>
                </a:lnTo>
                <a:lnTo>
                  <a:pt x="866659" y="1237706"/>
                </a:lnTo>
                <a:lnTo>
                  <a:pt x="908354" y="1220049"/>
                </a:lnTo>
                <a:lnTo>
                  <a:pt x="948479" y="1199583"/>
                </a:lnTo>
                <a:lnTo>
                  <a:pt x="986912" y="1176431"/>
                </a:lnTo>
                <a:lnTo>
                  <a:pt x="1023529" y="1150719"/>
                </a:lnTo>
                <a:lnTo>
                  <a:pt x="1058205" y="1122568"/>
                </a:lnTo>
                <a:lnTo>
                  <a:pt x="1090818" y="1092104"/>
                </a:lnTo>
                <a:lnTo>
                  <a:pt x="1121244" y="1059450"/>
                </a:lnTo>
                <a:lnTo>
                  <a:pt x="1149359" y="1024730"/>
                </a:lnTo>
                <a:lnTo>
                  <a:pt x="1175039" y="988067"/>
                </a:lnTo>
                <a:lnTo>
                  <a:pt x="1191908" y="959993"/>
                </a:lnTo>
                <a:lnTo>
                  <a:pt x="638975" y="959993"/>
                </a:lnTo>
                <a:lnTo>
                  <a:pt x="591762" y="956520"/>
                </a:lnTo>
                <a:lnTo>
                  <a:pt x="546700" y="946433"/>
                </a:lnTo>
                <a:lnTo>
                  <a:pt x="504283" y="930226"/>
                </a:lnTo>
                <a:lnTo>
                  <a:pt x="465006" y="908396"/>
                </a:lnTo>
                <a:lnTo>
                  <a:pt x="429362" y="881436"/>
                </a:lnTo>
                <a:lnTo>
                  <a:pt x="397846" y="849842"/>
                </a:lnTo>
                <a:lnTo>
                  <a:pt x="370953" y="814110"/>
                </a:lnTo>
                <a:lnTo>
                  <a:pt x="349175" y="774734"/>
                </a:lnTo>
                <a:lnTo>
                  <a:pt x="333008" y="732210"/>
                </a:lnTo>
                <a:lnTo>
                  <a:pt x="322945" y="687033"/>
                </a:lnTo>
                <a:lnTo>
                  <a:pt x="319481" y="639699"/>
                </a:lnTo>
                <a:lnTo>
                  <a:pt x="322945" y="592364"/>
                </a:lnTo>
                <a:lnTo>
                  <a:pt x="333008" y="547187"/>
                </a:lnTo>
                <a:lnTo>
                  <a:pt x="349175" y="504663"/>
                </a:lnTo>
                <a:lnTo>
                  <a:pt x="370953" y="465287"/>
                </a:lnTo>
                <a:lnTo>
                  <a:pt x="397846" y="429555"/>
                </a:lnTo>
                <a:lnTo>
                  <a:pt x="429362" y="397961"/>
                </a:lnTo>
                <a:lnTo>
                  <a:pt x="465006" y="371001"/>
                </a:lnTo>
                <a:lnTo>
                  <a:pt x="504283" y="349171"/>
                </a:lnTo>
                <a:lnTo>
                  <a:pt x="546700" y="332964"/>
                </a:lnTo>
                <a:lnTo>
                  <a:pt x="591762" y="322877"/>
                </a:lnTo>
                <a:lnTo>
                  <a:pt x="638975" y="319404"/>
                </a:lnTo>
                <a:lnTo>
                  <a:pt x="1191889" y="319404"/>
                </a:lnTo>
                <a:lnTo>
                  <a:pt x="1175039" y="291368"/>
                </a:lnTo>
                <a:lnTo>
                  <a:pt x="1149359" y="254713"/>
                </a:lnTo>
                <a:lnTo>
                  <a:pt x="1121244" y="220002"/>
                </a:lnTo>
                <a:lnTo>
                  <a:pt x="1090818" y="187356"/>
                </a:lnTo>
                <a:lnTo>
                  <a:pt x="1058205" y="156901"/>
                </a:lnTo>
                <a:lnTo>
                  <a:pt x="1023529" y="128759"/>
                </a:lnTo>
                <a:lnTo>
                  <a:pt x="986912" y="103054"/>
                </a:lnTo>
                <a:lnTo>
                  <a:pt x="948479" y="79911"/>
                </a:lnTo>
                <a:lnTo>
                  <a:pt x="908354" y="59452"/>
                </a:lnTo>
                <a:lnTo>
                  <a:pt x="866659" y="41801"/>
                </a:lnTo>
                <a:lnTo>
                  <a:pt x="823518" y="27082"/>
                </a:lnTo>
                <a:lnTo>
                  <a:pt x="779056" y="15419"/>
                </a:lnTo>
                <a:lnTo>
                  <a:pt x="733396" y="6935"/>
                </a:lnTo>
                <a:lnTo>
                  <a:pt x="686661" y="1754"/>
                </a:lnTo>
                <a:lnTo>
                  <a:pt x="638975" y="0"/>
                </a:lnTo>
                <a:close/>
              </a:path>
              <a:path w="1278255" h="1279525">
                <a:moveTo>
                  <a:pt x="1191889" y="319404"/>
                </a:moveTo>
                <a:lnTo>
                  <a:pt x="638975" y="319404"/>
                </a:lnTo>
                <a:lnTo>
                  <a:pt x="686184" y="322877"/>
                </a:lnTo>
                <a:lnTo>
                  <a:pt x="731244" y="332964"/>
                </a:lnTo>
                <a:lnTo>
                  <a:pt x="773658" y="349171"/>
                </a:lnTo>
                <a:lnTo>
                  <a:pt x="812934" y="371001"/>
                </a:lnTo>
                <a:lnTo>
                  <a:pt x="848576" y="397961"/>
                </a:lnTo>
                <a:lnTo>
                  <a:pt x="880091" y="429555"/>
                </a:lnTo>
                <a:lnTo>
                  <a:pt x="906985" y="465287"/>
                </a:lnTo>
                <a:lnTo>
                  <a:pt x="928762" y="504663"/>
                </a:lnTo>
                <a:lnTo>
                  <a:pt x="944929" y="547187"/>
                </a:lnTo>
                <a:lnTo>
                  <a:pt x="954992" y="592364"/>
                </a:lnTo>
                <a:lnTo>
                  <a:pt x="958456" y="639699"/>
                </a:lnTo>
                <a:lnTo>
                  <a:pt x="954992" y="687033"/>
                </a:lnTo>
                <a:lnTo>
                  <a:pt x="944929" y="732210"/>
                </a:lnTo>
                <a:lnTo>
                  <a:pt x="928762" y="774734"/>
                </a:lnTo>
                <a:lnTo>
                  <a:pt x="906985" y="814110"/>
                </a:lnTo>
                <a:lnTo>
                  <a:pt x="880091" y="849842"/>
                </a:lnTo>
                <a:lnTo>
                  <a:pt x="848576" y="881436"/>
                </a:lnTo>
                <a:lnTo>
                  <a:pt x="812934" y="908396"/>
                </a:lnTo>
                <a:lnTo>
                  <a:pt x="773658" y="930226"/>
                </a:lnTo>
                <a:lnTo>
                  <a:pt x="731244" y="946433"/>
                </a:lnTo>
                <a:lnTo>
                  <a:pt x="686184" y="956520"/>
                </a:lnTo>
                <a:lnTo>
                  <a:pt x="638975" y="959993"/>
                </a:lnTo>
                <a:lnTo>
                  <a:pt x="1191908" y="959993"/>
                </a:lnTo>
                <a:lnTo>
                  <a:pt x="1218601" y="909410"/>
                </a:lnTo>
                <a:lnTo>
                  <a:pt x="1236236" y="867664"/>
                </a:lnTo>
                <a:lnTo>
                  <a:pt x="1250941" y="824470"/>
                </a:lnTo>
                <a:lnTo>
                  <a:pt x="1262594" y="779952"/>
                </a:lnTo>
                <a:lnTo>
                  <a:pt x="1271071" y="734236"/>
                </a:lnTo>
                <a:lnTo>
                  <a:pt x="1276247" y="687443"/>
                </a:lnTo>
                <a:lnTo>
                  <a:pt x="1278001" y="639699"/>
                </a:lnTo>
                <a:lnTo>
                  <a:pt x="1276247" y="591955"/>
                </a:lnTo>
                <a:lnTo>
                  <a:pt x="1271071" y="545164"/>
                </a:lnTo>
                <a:lnTo>
                  <a:pt x="1262594" y="499451"/>
                </a:lnTo>
                <a:lnTo>
                  <a:pt x="1250941" y="454938"/>
                </a:lnTo>
                <a:lnTo>
                  <a:pt x="1236236" y="411750"/>
                </a:lnTo>
                <a:lnTo>
                  <a:pt x="1218601" y="370010"/>
                </a:lnTo>
                <a:lnTo>
                  <a:pt x="1198161" y="329841"/>
                </a:lnTo>
                <a:lnTo>
                  <a:pt x="1191889" y="319404"/>
                </a:lnTo>
                <a:close/>
              </a:path>
            </a:pathLst>
          </a:custGeom>
          <a:solidFill>
            <a:srgbClr val="5B9BD4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1541" y="585977"/>
            <a:ext cx="2740025" cy="68135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195"/>
              <a:t>실내 적외선</a:t>
            </a:r>
            <a:r>
              <a:rPr dirty="0"/>
              <a:t> </a:t>
            </a:r>
            <a:r>
              <a:rPr dirty="0" spc="195"/>
              <a:t>카메라</a:t>
            </a:r>
          </a:p>
          <a:p>
            <a:pPr marL="393700">
              <a:lnSpc>
                <a:spcPct val="100000"/>
              </a:lnSpc>
              <a:spcBef>
                <a:spcPts val="5"/>
              </a:spcBef>
            </a:pPr>
            <a:r>
              <a:rPr dirty="0" sz="1800" spc="-60">
                <a:latin typeface="Trebuchet MS"/>
                <a:cs typeface="Trebuchet MS"/>
              </a:rPr>
              <a:t>ISQ-I24FE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6212" y="3521075"/>
            <a:ext cx="3671824" cy="5896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88912" y="4160837"/>
          <a:ext cx="6466840" cy="5582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9040"/>
                <a:gridCol w="5243195"/>
              </a:tblGrid>
              <a:tr h="2228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781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844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55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7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marL="51435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000">
                          <a:latin typeface="DejaVu Sans"/>
                          <a:cs typeface="DejaVu Sans"/>
                        </a:rPr>
                        <a:t>℃</a:t>
                      </a:r>
                      <a:endParaRPr sz="1000">
                        <a:latin typeface="DejaVu Sans"/>
                        <a:cs typeface="DejaVu Sans"/>
                      </a:endParaRPr>
                    </a:p>
                  </a:txBody>
                  <a:tcPr marL="0" marR="0" marB="0" marT="3365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0025">
                        <a:lnSpc>
                          <a:spcPct val="100000"/>
                        </a:lnSpc>
                        <a:spcBef>
                          <a:spcPts val="290"/>
                        </a:spcBef>
                        <a:tabLst>
                          <a:tab pos="657860" algn="l"/>
                        </a:tabLst>
                      </a:pPr>
                      <a:r>
                        <a:rPr dirty="0" sz="1000" spc="-130">
                          <a:latin typeface="DejaVu Sans"/>
                          <a:cs typeface="DejaVu Sans"/>
                        </a:rPr>
                        <a:t>℃	℃</a:t>
                      </a:r>
                      <a:endParaRPr sz="1000">
                        <a:latin typeface="DejaVu Sans"/>
                        <a:cs typeface="DejaVu Sans"/>
                      </a:endParaRPr>
                    </a:p>
                  </a:txBody>
                  <a:tcPr marL="0" marR="0" marB="0" marT="3683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marL="51435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000">
                          <a:latin typeface="DejaVu Sans"/>
                          <a:cs typeface="DejaVu Sans"/>
                        </a:rPr>
                        <a:t>℃</a:t>
                      </a:r>
                      <a:endParaRPr sz="1000">
                        <a:latin typeface="DejaVu Sans"/>
                        <a:cs typeface="DejaVu Sans"/>
                      </a:endParaRPr>
                    </a:p>
                  </a:txBody>
                  <a:tcPr marL="0" marR="0" marB="0" marT="3365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0025">
                        <a:lnSpc>
                          <a:spcPct val="100000"/>
                        </a:lnSpc>
                        <a:spcBef>
                          <a:spcPts val="285"/>
                        </a:spcBef>
                        <a:tabLst>
                          <a:tab pos="657860" algn="l"/>
                        </a:tabLst>
                      </a:pPr>
                      <a:r>
                        <a:rPr dirty="0" sz="1000" spc="-130">
                          <a:latin typeface="DejaVu Sans"/>
                          <a:cs typeface="DejaVu Sans"/>
                        </a:rPr>
                        <a:t>℃	℃</a:t>
                      </a:r>
                      <a:endParaRPr sz="1000">
                        <a:latin typeface="DejaVu Sans"/>
                        <a:cs typeface="DejaVu Sans"/>
                      </a:endParaRPr>
                    </a:p>
                  </a:txBody>
                  <a:tcPr marL="0" marR="0" marB="0" marT="3619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202387" y="4180078"/>
            <a:ext cx="579120" cy="1874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414017" y="4179061"/>
            <a:ext cx="1898142" cy="1615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02387" y="4529963"/>
            <a:ext cx="932167" cy="1874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414017" y="4435728"/>
            <a:ext cx="260604" cy="1615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587753" y="4435728"/>
            <a:ext cx="106679" cy="1615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641094" y="4435728"/>
            <a:ext cx="507492" cy="1615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092451" y="4435728"/>
            <a:ext cx="106680" cy="1615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45792" y="4435728"/>
            <a:ext cx="507492" cy="1615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596895" y="4435728"/>
            <a:ext cx="106680" cy="1615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50235" y="4435728"/>
            <a:ext cx="1015390" cy="1615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612134" y="4420489"/>
            <a:ext cx="347472" cy="18745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878834" y="4435728"/>
            <a:ext cx="330707" cy="16154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122673" y="4435728"/>
            <a:ext cx="106679" cy="16154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176014" y="4435728"/>
            <a:ext cx="343153" cy="16154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470527" y="4420489"/>
            <a:ext cx="347472" cy="18745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737227" y="4435728"/>
            <a:ext cx="289559" cy="16154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953634" y="4435728"/>
            <a:ext cx="106679" cy="1615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006975" y="4435728"/>
            <a:ext cx="784834" cy="16154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735701" y="4435728"/>
            <a:ext cx="106679" cy="16154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789040" y="4435728"/>
            <a:ext cx="481774" cy="16154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217284" y="4420489"/>
            <a:ext cx="347471" cy="187451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448933" y="4435728"/>
            <a:ext cx="79247" cy="16154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414017" y="4677155"/>
            <a:ext cx="848842" cy="16154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02387" y="4877689"/>
            <a:ext cx="695312" cy="187451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414017" y="4895977"/>
            <a:ext cx="2472562" cy="16154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02387" y="5096255"/>
            <a:ext cx="579120" cy="187451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414017" y="5114544"/>
            <a:ext cx="1222730" cy="16154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02387" y="5315077"/>
            <a:ext cx="695312" cy="187451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414017" y="5333365"/>
            <a:ext cx="260604" cy="16154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587753" y="5333365"/>
            <a:ext cx="106679" cy="16154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641094" y="5333365"/>
            <a:ext cx="821651" cy="16154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02387" y="5533897"/>
            <a:ext cx="695312" cy="187451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781812" y="5549138"/>
            <a:ext cx="136144" cy="16154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414017" y="5533897"/>
            <a:ext cx="347471" cy="187451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02387" y="5752465"/>
            <a:ext cx="347472" cy="187451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414017" y="5767704"/>
            <a:ext cx="1723898" cy="16154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078479" y="5752465"/>
            <a:ext cx="579119" cy="187451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542029" y="5767704"/>
            <a:ext cx="79248" cy="16154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02387" y="5971285"/>
            <a:ext cx="695312" cy="187451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414017" y="5989573"/>
            <a:ext cx="146303" cy="161544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02387" y="6190234"/>
            <a:ext cx="347472" cy="187451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414017" y="6208521"/>
            <a:ext cx="196596" cy="161544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02387" y="6408673"/>
            <a:ext cx="695312" cy="187451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414017" y="6426961"/>
            <a:ext cx="262889" cy="16154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02387" y="6636131"/>
            <a:ext cx="812901" cy="187452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414017" y="6654418"/>
            <a:ext cx="339344" cy="161544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02387" y="6863460"/>
            <a:ext cx="231648" cy="187451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18211" y="6878701"/>
            <a:ext cx="67056" cy="161544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51739" y="6863460"/>
            <a:ext cx="347471" cy="187451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618439" y="6863460"/>
            <a:ext cx="347472" cy="187451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850391" y="6878701"/>
            <a:ext cx="1294866" cy="164592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02387" y="7082028"/>
            <a:ext cx="812901" cy="187451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414017" y="7097268"/>
            <a:ext cx="380390" cy="161544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731010" y="7082028"/>
            <a:ext cx="347472" cy="187451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997964" y="7097268"/>
            <a:ext cx="600621" cy="161544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202387" y="7319136"/>
            <a:ext cx="448056" cy="161544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414017" y="7319136"/>
            <a:ext cx="481838" cy="161544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827022" y="7319136"/>
            <a:ext cx="1025309" cy="161544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202387" y="7537957"/>
            <a:ext cx="626135" cy="161544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414017" y="7537957"/>
            <a:ext cx="262889" cy="161544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02387" y="7756525"/>
            <a:ext cx="323088" cy="161544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414017" y="7756525"/>
            <a:ext cx="528066" cy="161544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02387" y="7957057"/>
            <a:ext cx="579120" cy="187451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665683" y="7972297"/>
            <a:ext cx="198119" cy="161544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414017" y="7975345"/>
            <a:ext cx="467613" cy="161544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202387" y="8195436"/>
            <a:ext cx="579120" cy="187451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414017" y="8210677"/>
            <a:ext cx="3633215" cy="161544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4985639" y="8195436"/>
            <a:ext cx="1049616" cy="187451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918580" y="8210677"/>
            <a:ext cx="114300" cy="161544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02387" y="8435593"/>
            <a:ext cx="579120" cy="187452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665683" y="8450833"/>
            <a:ext cx="76200" cy="161544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830580" y="8450833"/>
            <a:ext cx="76200" cy="161544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414017" y="8453881"/>
            <a:ext cx="106680" cy="161544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467358" y="8453881"/>
            <a:ext cx="196596" cy="161544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758442" y="8453881"/>
            <a:ext cx="356616" cy="161544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202387" y="8654186"/>
            <a:ext cx="579120" cy="187452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665683" y="8669426"/>
            <a:ext cx="76200" cy="161544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830580" y="8669426"/>
            <a:ext cx="76200" cy="161544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414017" y="8672474"/>
            <a:ext cx="106680" cy="161544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467358" y="8672474"/>
            <a:ext cx="196596" cy="161544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758442" y="8672474"/>
            <a:ext cx="356616" cy="161544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202387" y="8871508"/>
            <a:ext cx="579120" cy="187452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414017" y="8889796"/>
            <a:ext cx="813320" cy="161544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202387" y="9105595"/>
            <a:ext cx="260604" cy="161544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376123" y="9105595"/>
            <a:ext cx="106679" cy="161544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429463" y="9105595"/>
            <a:ext cx="260096" cy="161544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624535" y="9090355"/>
            <a:ext cx="581025" cy="187452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1414017" y="9108643"/>
            <a:ext cx="219456" cy="161544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1560322" y="9108643"/>
            <a:ext cx="106679" cy="161544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1613661" y="9108643"/>
            <a:ext cx="1134719" cy="161544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202387" y="9324137"/>
            <a:ext cx="219456" cy="161544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48691" y="9324137"/>
            <a:ext cx="106680" cy="161544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402031" y="9324137"/>
            <a:ext cx="260095" cy="161544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597103" y="9308896"/>
            <a:ext cx="581024" cy="187451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1414017" y="9327184"/>
            <a:ext cx="219456" cy="161544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1560322" y="9327184"/>
            <a:ext cx="106679" cy="161544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1613661" y="9327184"/>
            <a:ext cx="1164996" cy="161544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202387" y="9530486"/>
            <a:ext cx="695312" cy="187451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819911" y="9545726"/>
            <a:ext cx="2674492" cy="164592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3429253" y="9548774"/>
            <a:ext cx="1338199" cy="161544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5353050" y="269875"/>
            <a:ext cx="1228725" cy="466725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240334" y="1769110"/>
            <a:ext cx="1393825" cy="1512824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1632585" y="1805558"/>
            <a:ext cx="1381125" cy="1469038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3154426" y="1882267"/>
            <a:ext cx="3635375" cy="1337945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588" y="1464310"/>
            <a:ext cx="2359679" cy="17722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52462" y="1038225"/>
            <a:ext cx="753110" cy="752475"/>
          </a:xfrm>
          <a:custGeom>
            <a:avLst/>
            <a:gdLst/>
            <a:ahLst/>
            <a:cxnLst/>
            <a:rect l="l" t="t" r="r" b="b"/>
            <a:pathLst>
              <a:path w="753110" h="752475">
                <a:moveTo>
                  <a:pt x="376237" y="0"/>
                </a:moveTo>
                <a:lnTo>
                  <a:pt x="329044" y="2930"/>
                </a:lnTo>
                <a:lnTo>
                  <a:pt x="283599" y="11488"/>
                </a:lnTo>
                <a:lnTo>
                  <a:pt x="240257" y="25320"/>
                </a:lnTo>
                <a:lnTo>
                  <a:pt x="199368" y="44075"/>
                </a:lnTo>
                <a:lnTo>
                  <a:pt x="161287" y="67400"/>
                </a:lnTo>
                <a:lnTo>
                  <a:pt x="126365" y="94944"/>
                </a:lnTo>
                <a:lnTo>
                  <a:pt x="94955" y="126354"/>
                </a:lnTo>
                <a:lnTo>
                  <a:pt x="67410" y="161279"/>
                </a:lnTo>
                <a:lnTo>
                  <a:pt x="44083" y="199367"/>
                </a:lnTo>
                <a:lnTo>
                  <a:pt x="25325" y="240265"/>
                </a:lnTo>
                <a:lnTo>
                  <a:pt x="11490" y="283621"/>
                </a:lnTo>
                <a:lnTo>
                  <a:pt x="2931" y="329084"/>
                </a:lnTo>
                <a:lnTo>
                  <a:pt x="0" y="376300"/>
                </a:lnTo>
                <a:lnTo>
                  <a:pt x="2931" y="423490"/>
                </a:lnTo>
                <a:lnTo>
                  <a:pt x="11490" y="468930"/>
                </a:lnTo>
                <a:lnTo>
                  <a:pt x="25325" y="512267"/>
                </a:lnTo>
                <a:lnTo>
                  <a:pt x="44083" y="553149"/>
                </a:lnTo>
                <a:lnTo>
                  <a:pt x="67410" y="591224"/>
                </a:lnTo>
                <a:lnTo>
                  <a:pt x="94955" y="626139"/>
                </a:lnTo>
                <a:lnTo>
                  <a:pt x="126365" y="657543"/>
                </a:lnTo>
                <a:lnTo>
                  <a:pt x="161287" y="685081"/>
                </a:lnTo>
                <a:lnTo>
                  <a:pt x="199368" y="708403"/>
                </a:lnTo>
                <a:lnTo>
                  <a:pt x="240257" y="727156"/>
                </a:lnTo>
                <a:lnTo>
                  <a:pt x="283599" y="740987"/>
                </a:lnTo>
                <a:lnTo>
                  <a:pt x="329044" y="749544"/>
                </a:lnTo>
                <a:lnTo>
                  <a:pt x="376237" y="752475"/>
                </a:lnTo>
                <a:lnTo>
                  <a:pt x="423434" y="749544"/>
                </a:lnTo>
                <a:lnTo>
                  <a:pt x="468883" y="740987"/>
                </a:lnTo>
                <a:lnTo>
                  <a:pt x="512231" y="727156"/>
                </a:lnTo>
                <a:lnTo>
                  <a:pt x="553126" y="708403"/>
                </a:lnTo>
                <a:lnTo>
                  <a:pt x="591214" y="685081"/>
                </a:lnTo>
                <a:lnTo>
                  <a:pt x="626142" y="657543"/>
                </a:lnTo>
                <a:lnTo>
                  <a:pt x="657559" y="626139"/>
                </a:lnTo>
                <a:lnTo>
                  <a:pt x="685110" y="591224"/>
                </a:lnTo>
                <a:lnTo>
                  <a:pt x="708443" y="553149"/>
                </a:lnTo>
                <a:lnTo>
                  <a:pt x="727205" y="512267"/>
                </a:lnTo>
                <a:lnTo>
                  <a:pt x="741044" y="468930"/>
                </a:lnTo>
                <a:lnTo>
                  <a:pt x="749606" y="423490"/>
                </a:lnTo>
                <a:lnTo>
                  <a:pt x="749815" y="420116"/>
                </a:lnTo>
                <a:lnTo>
                  <a:pt x="376237" y="420116"/>
                </a:lnTo>
                <a:lnTo>
                  <a:pt x="359158" y="416661"/>
                </a:lnTo>
                <a:lnTo>
                  <a:pt x="345211" y="407241"/>
                </a:lnTo>
                <a:lnTo>
                  <a:pt x="335807" y="393273"/>
                </a:lnTo>
                <a:lnTo>
                  <a:pt x="332359" y="376174"/>
                </a:lnTo>
                <a:lnTo>
                  <a:pt x="335807" y="359148"/>
                </a:lnTo>
                <a:lnTo>
                  <a:pt x="345211" y="345217"/>
                </a:lnTo>
                <a:lnTo>
                  <a:pt x="359158" y="335811"/>
                </a:lnTo>
                <a:lnTo>
                  <a:pt x="376237" y="332358"/>
                </a:lnTo>
                <a:lnTo>
                  <a:pt x="749809" y="332358"/>
                </a:lnTo>
                <a:lnTo>
                  <a:pt x="749606" y="329084"/>
                </a:lnTo>
                <a:lnTo>
                  <a:pt x="741044" y="283621"/>
                </a:lnTo>
                <a:lnTo>
                  <a:pt x="727205" y="240265"/>
                </a:lnTo>
                <a:lnTo>
                  <a:pt x="708443" y="199367"/>
                </a:lnTo>
                <a:lnTo>
                  <a:pt x="685110" y="161279"/>
                </a:lnTo>
                <a:lnTo>
                  <a:pt x="657559" y="126354"/>
                </a:lnTo>
                <a:lnTo>
                  <a:pt x="626142" y="94944"/>
                </a:lnTo>
                <a:lnTo>
                  <a:pt x="591214" y="67400"/>
                </a:lnTo>
                <a:lnTo>
                  <a:pt x="553126" y="44075"/>
                </a:lnTo>
                <a:lnTo>
                  <a:pt x="512231" y="25320"/>
                </a:lnTo>
                <a:lnTo>
                  <a:pt x="468883" y="11488"/>
                </a:lnTo>
                <a:lnTo>
                  <a:pt x="423434" y="2930"/>
                </a:lnTo>
                <a:lnTo>
                  <a:pt x="376237" y="0"/>
                </a:lnTo>
                <a:close/>
              </a:path>
              <a:path w="753110" h="752475">
                <a:moveTo>
                  <a:pt x="749809" y="332358"/>
                </a:moveTo>
                <a:lnTo>
                  <a:pt x="376237" y="332358"/>
                </a:lnTo>
                <a:lnTo>
                  <a:pt x="393316" y="335811"/>
                </a:lnTo>
                <a:lnTo>
                  <a:pt x="407263" y="345217"/>
                </a:lnTo>
                <a:lnTo>
                  <a:pt x="416667" y="359148"/>
                </a:lnTo>
                <a:lnTo>
                  <a:pt x="420116" y="376174"/>
                </a:lnTo>
                <a:lnTo>
                  <a:pt x="416667" y="393273"/>
                </a:lnTo>
                <a:lnTo>
                  <a:pt x="407263" y="407241"/>
                </a:lnTo>
                <a:lnTo>
                  <a:pt x="393316" y="416661"/>
                </a:lnTo>
                <a:lnTo>
                  <a:pt x="376237" y="420116"/>
                </a:lnTo>
                <a:lnTo>
                  <a:pt x="749815" y="420116"/>
                </a:lnTo>
                <a:lnTo>
                  <a:pt x="752538" y="376300"/>
                </a:lnTo>
                <a:lnTo>
                  <a:pt x="749809" y="332358"/>
                </a:lnTo>
                <a:close/>
              </a:path>
            </a:pathLst>
          </a:custGeom>
          <a:solidFill>
            <a:srgbClr val="5B9BD4">
              <a:alpha val="1490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700" y="408051"/>
            <a:ext cx="1278255" cy="1279525"/>
          </a:xfrm>
          <a:custGeom>
            <a:avLst/>
            <a:gdLst/>
            <a:ahLst/>
            <a:cxnLst/>
            <a:rect l="l" t="t" r="r" b="b"/>
            <a:pathLst>
              <a:path w="1278255" h="1279525">
                <a:moveTo>
                  <a:pt x="638975" y="0"/>
                </a:moveTo>
                <a:lnTo>
                  <a:pt x="591287" y="1754"/>
                </a:lnTo>
                <a:lnTo>
                  <a:pt x="544552" y="6935"/>
                </a:lnTo>
                <a:lnTo>
                  <a:pt x="498892" y="15419"/>
                </a:lnTo>
                <a:lnTo>
                  <a:pt x="454431" y="27082"/>
                </a:lnTo>
                <a:lnTo>
                  <a:pt x="411292" y="41801"/>
                </a:lnTo>
                <a:lnTo>
                  <a:pt x="369599" y="59452"/>
                </a:lnTo>
                <a:lnTo>
                  <a:pt x="329476" y="79911"/>
                </a:lnTo>
                <a:lnTo>
                  <a:pt x="291047" y="103054"/>
                </a:lnTo>
                <a:lnTo>
                  <a:pt x="254433" y="128759"/>
                </a:lnTo>
                <a:lnTo>
                  <a:pt x="219761" y="156901"/>
                </a:lnTo>
                <a:lnTo>
                  <a:pt x="187151" y="187356"/>
                </a:lnTo>
                <a:lnTo>
                  <a:pt x="156730" y="220002"/>
                </a:lnTo>
                <a:lnTo>
                  <a:pt x="128619" y="254713"/>
                </a:lnTo>
                <a:lnTo>
                  <a:pt x="102943" y="291368"/>
                </a:lnTo>
                <a:lnTo>
                  <a:pt x="79824" y="329841"/>
                </a:lnTo>
                <a:lnTo>
                  <a:pt x="59388" y="370010"/>
                </a:lnTo>
                <a:lnTo>
                  <a:pt x="41756" y="411750"/>
                </a:lnTo>
                <a:lnTo>
                  <a:pt x="27053" y="454938"/>
                </a:lnTo>
                <a:lnTo>
                  <a:pt x="15403" y="499451"/>
                </a:lnTo>
                <a:lnTo>
                  <a:pt x="6928" y="545164"/>
                </a:lnTo>
                <a:lnTo>
                  <a:pt x="1752" y="591955"/>
                </a:lnTo>
                <a:lnTo>
                  <a:pt x="0" y="639699"/>
                </a:lnTo>
                <a:lnTo>
                  <a:pt x="1752" y="687443"/>
                </a:lnTo>
                <a:lnTo>
                  <a:pt x="6928" y="734236"/>
                </a:lnTo>
                <a:lnTo>
                  <a:pt x="15403" y="779952"/>
                </a:lnTo>
                <a:lnTo>
                  <a:pt x="27053" y="824470"/>
                </a:lnTo>
                <a:lnTo>
                  <a:pt x="41756" y="867664"/>
                </a:lnTo>
                <a:lnTo>
                  <a:pt x="59388" y="909410"/>
                </a:lnTo>
                <a:lnTo>
                  <a:pt x="79824" y="949586"/>
                </a:lnTo>
                <a:lnTo>
                  <a:pt x="102943" y="988067"/>
                </a:lnTo>
                <a:lnTo>
                  <a:pt x="128619" y="1024730"/>
                </a:lnTo>
                <a:lnTo>
                  <a:pt x="156730" y="1059450"/>
                </a:lnTo>
                <a:lnTo>
                  <a:pt x="187151" y="1092104"/>
                </a:lnTo>
                <a:lnTo>
                  <a:pt x="219761" y="1122568"/>
                </a:lnTo>
                <a:lnTo>
                  <a:pt x="254433" y="1150719"/>
                </a:lnTo>
                <a:lnTo>
                  <a:pt x="291047" y="1176431"/>
                </a:lnTo>
                <a:lnTo>
                  <a:pt x="329476" y="1199583"/>
                </a:lnTo>
                <a:lnTo>
                  <a:pt x="369599" y="1220049"/>
                </a:lnTo>
                <a:lnTo>
                  <a:pt x="411292" y="1237706"/>
                </a:lnTo>
                <a:lnTo>
                  <a:pt x="454431" y="1252431"/>
                </a:lnTo>
                <a:lnTo>
                  <a:pt x="498892" y="1264099"/>
                </a:lnTo>
                <a:lnTo>
                  <a:pt x="544552" y="1272586"/>
                </a:lnTo>
                <a:lnTo>
                  <a:pt x="591287" y="1277769"/>
                </a:lnTo>
                <a:lnTo>
                  <a:pt x="638975" y="1279525"/>
                </a:lnTo>
                <a:lnTo>
                  <a:pt x="686661" y="1277769"/>
                </a:lnTo>
                <a:lnTo>
                  <a:pt x="733396" y="1272586"/>
                </a:lnTo>
                <a:lnTo>
                  <a:pt x="779056" y="1264099"/>
                </a:lnTo>
                <a:lnTo>
                  <a:pt x="823518" y="1252431"/>
                </a:lnTo>
                <a:lnTo>
                  <a:pt x="866659" y="1237706"/>
                </a:lnTo>
                <a:lnTo>
                  <a:pt x="908354" y="1220049"/>
                </a:lnTo>
                <a:lnTo>
                  <a:pt x="948479" y="1199583"/>
                </a:lnTo>
                <a:lnTo>
                  <a:pt x="986912" y="1176431"/>
                </a:lnTo>
                <a:lnTo>
                  <a:pt x="1023529" y="1150719"/>
                </a:lnTo>
                <a:lnTo>
                  <a:pt x="1058205" y="1122568"/>
                </a:lnTo>
                <a:lnTo>
                  <a:pt x="1090818" y="1092104"/>
                </a:lnTo>
                <a:lnTo>
                  <a:pt x="1121244" y="1059450"/>
                </a:lnTo>
                <a:lnTo>
                  <a:pt x="1149359" y="1024730"/>
                </a:lnTo>
                <a:lnTo>
                  <a:pt x="1175039" y="988067"/>
                </a:lnTo>
                <a:lnTo>
                  <a:pt x="1191908" y="959993"/>
                </a:lnTo>
                <a:lnTo>
                  <a:pt x="638975" y="959993"/>
                </a:lnTo>
                <a:lnTo>
                  <a:pt x="591762" y="956520"/>
                </a:lnTo>
                <a:lnTo>
                  <a:pt x="546700" y="946433"/>
                </a:lnTo>
                <a:lnTo>
                  <a:pt x="504283" y="930226"/>
                </a:lnTo>
                <a:lnTo>
                  <a:pt x="465006" y="908396"/>
                </a:lnTo>
                <a:lnTo>
                  <a:pt x="429362" y="881436"/>
                </a:lnTo>
                <a:lnTo>
                  <a:pt x="397846" y="849842"/>
                </a:lnTo>
                <a:lnTo>
                  <a:pt x="370953" y="814110"/>
                </a:lnTo>
                <a:lnTo>
                  <a:pt x="349175" y="774734"/>
                </a:lnTo>
                <a:lnTo>
                  <a:pt x="333008" y="732210"/>
                </a:lnTo>
                <a:lnTo>
                  <a:pt x="322945" y="687033"/>
                </a:lnTo>
                <a:lnTo>
                  <a:pt x="319481" y="639699"/>
                </a:lnTo>
                <a:lnTo>
                  <a:pt x="322945" y="592364"/>
                </a:lnTo>
                <a:lnTo>
                  <a:pt x="333008" y="547187"/>
                </a:lnTo>
                <a:lnTo>
                  <a:pt x="349175" y="504663"/>
                </a:lnTo>
                <a:lnTo>
                  <a:pt x="370953" y="465287"/>
                </a:lnTo>
                <a:lnTo>
                  <a:pt x="397846" y="429555"/>
                </a:lnTo>
                <a:lnTo>
                  <a:pt x="429362" y="397961"/>
                </a:lnTo>
                <a:lnTo>
                  <a:pt x="465006" y="371001"/>
                </a:lnTo>
                <a:lnTo>
                  <a:pt x="504283" y="349171"/>
                </a:lnTo>
                <a:lnTo>
                  <a:pt x="546700" y="332964"/>
                </a:lnTo>
                <a:lnTo>
                  <a:pt x="591762" y="322877"/>
                </a:lnTo>
                <a:lnTo>
                  <a:pt x="638975" y="319404"/>
                </a:lnTo>
                <a:lnTo>
                  <a:pt x="1191889" y="319404"/>
                </a:lnTo>
                <a:lnTo>
                  <a:pt x="1175039" y="291368"/>
                </a:lnTo>
                <a:lnTo>
                  <a:pt x="1149359" y="254713"/>
                </a:lnTo>
                <a:lnTo>
                  <a:pt x="1121244" y="220002"/>
                </a:lnTo>
                <a:lnTo>
                  <a:pt x="1090818" y="187356"/>
                </a:lnTo>
                <a:lnTo>
                  <a:pt x="1058205" y="156901"/>
                </a:lnTo>
                <a:lnTo>
                  <a:pt x="1023529" y="128759"/>
                </a:lnTo>
                <a:lnTo>
                  <a:pt x="986912" y="103054"/>
                </a:lnTo>
                <a:lnTo>
                  <a:pt x="948479" y="79911"/>
                </a:lnTo>
                <a:lnTo>
                  <a:pt x="908354" y="59452"/>
                </a:lnTo>
                <a:lnTo>
                  <a:pt x="866659" y="41801"/>
                </a:lnTo>
                <a:lnTo>
                  <a:pt x="823518" y="27082"/>
                </a:lnTo>
                <a:lnTo>
                  <a:pt x="779056" y="15419"/>
                </a:lnTo>
                <a:lnTo>
                  <a:pt x="733396" y="6935"/>
                </a:lnTo>
                <a:lnTo>
                  <a:pt x="686661" y="1754"/>
                </a:lnTo>
                <a:lnTo>
                  <a:pt x="638975" y="0"/>
                </a:lnTo>
                <a:close/>
              </a:path>
              <a:path w="1278255" h="1279525">
                <a:moveTo>
                  <a:pt x="1191889" y="319404"/>
                </a:moveTo>
                <a:lnTo>
                  <a:pt x="638975" y="319404"/>
                </a:lnTo>
                <a:lnTo>
                  <a:pt x="686184" y="322877"/>
                </a:lnTo>
                <a:lnTo>
                  <a:pt x="731244" y="332964"/>
                </a:lnTo>
                <a:lnTo>
                  <a:pt x="773658" y="349171"/>
                </a:lnTo>
                <a:lnTo>
                  <a:pt x="812934" y="371001"/>
                </a:lnTo>
                <a:lnTo>
                  <a:pt x="848576" y="397961"/>
                </a:lnTo>
                <a:lnTo>
                  <a:pt x="880091" y="429555"/>
                </a:lnTo>
                <a:lnTo>
                  <a:pt x="906985" y="465287"/>
                </a:lnTo>
                <a:lnTo>
                  <a:pt x="928762" y="504663"/>
                </a:lnTo>
                <a:lnTo>
                  <a:pt x="944929" y="547187"/>
                </a:lnTo>
                <a:lnTo>
                  <a:pt x="954992" y="592364"/>
                </a:lnTo>
                <a:lnTo>
                  <a:pt x="958456" y="639699"/>
                </a:lnTo>
                <a:lnTo>
                  <a:pt x="954992" y="687033"/>
                </a:lnTo>
                <a:lnTo>
                  <a:pt x="944929" y="732210"/>
                </a:lnTo>
                <a:lnTo>
                  <a:pt x="928762" y="774734"/>
                </a:lnTo>
                <a:lnTo>
                  <a:pt x="906985" y="814110"/>
                </a:lnTo>
                <a:lnTo>
                  <a:pt x="880091" y="849842"/>
                </a:lnTo>
                <a:lnTo>
                  <a:pt x="848576" y="881436"/>
                </a:lnTo>
                <a:lnTo>
                  <a:pt x="812934" y="908396"/>
                </a:lnTo>
                <a:lnTo>
                  <a:pt x="773658" y="930226"/>
                </a:lnTo>
                <a:lnTo>
                  <a:pt x="731244" y="946433"/>
                </a:lnTo>
                <a:lnTo>
                  <a:pt x="686184" y="956520"/>
                </a:lnTo>
                <a:lnTo>
                  <a:pt x="638975" y="959993"/>
                </a:lnTo>
                <a:lnTo>
                  <a:pt x="1191908" y="959993"/>
                </a:lnTo>
                <a:lnTo>
                  <a:pt x="1218601" y="909410"/>
                </a:lnTo>
                <a:lnTo>
                  <a:pt x="1236236" y="867664"/>
                </a:lnTo>
                <a:lnTo>
                  <a:pt x="1250941" y="824470"/>
                </a:lnTo>
                <a:lnTo>
                  <a:pt x="1262594" y="779952"/>
                </a:lnTo>
                <a:lnTo>
                  <a:pt x="1271071" y="734236"/>
                </a:lnTo>
                <a:lnTo>
                  <a:pt x="1276247" y="687443"/>
                </a:lnTo>
                <a:lnTo>
                  <a:pt x="1278001" y="639699"/>
                </a:lnTo>
                <a:lnTo>
                  <a:pt x="1276247" y="591955"/>
                </a:lnTo>
                <a:lnTo>
                  <a:pt x="1271071" y="545164"/>
                </a:lnTo>
                <a:lnTo>
                  <a:pt x="1262594" y="499451"/>
                </a:lnTo>
                <a:lnTo>
                  <a:pt x="1250941" y="454938"/>
                </a:lnTo>
                <a:lnTo>
                  <a:pt x="1236236" y="411750"/>
                </a:lnTo>
                <a:lnTo>
                  <a:pt x="1218601" y="370010"/>
                </a:lnTo>
                <a:lnTo>
                  <a:pt x="1198161" y="329841"/>
                </a:lnTo>
                <a:lnTo>
                  <a:pt x="1191889" y="319404"/>
                </a:lnTo>
                <a:close/>
              </a:path>
            </a:pathLst>
          </a:custGeom>
          <a:solidFill>
            <a:srgbClr val="5B9BD4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1541" y="585977"/>
            <a:ext cx="2740025" cy="68135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195"/>
              <a:t>실외 적외선</a:t>
            </a:r>
            <a:r>
              <a:rPr dirty="0"/>
              <a:t> </a:t>
            </a:r>
            <a:r>
              <a:rPr dirty="0" spc="195"/>
              <a:t>카메라</a:t>
            </a:r>
          </a:p>
          <a:p>
            <a:pPr marL="360045">
              <a:lnSpc>
                <a:spcPct val="100000"/>
              </a:lnSpc>
              <a:spcBef>
                <a:spcPts val="5"/>
              </a:spcBef>
            </a:pPr>
            <a:r>
              <a:rPr dirty="0" sz="1800" spc="-60">
                <a:latin typeface="Trebuchet MS"/>
                <a:cs typeface="Trebuchet MS"/>
              </a:rPr>
              <a:t>ISQ-B60FE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266394" y="1554293"/>
            <a:ext cx="1474328" cy="15297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370201" y="1473200"/>
            <a:ext cx="2768473" cy="16761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25425" y="4084637"/>
          <a:ext cx="6471285" cy="55721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9370"/>
                <a:gridCol w="5147945"/>
              </a:tblGrid>
              <a:tr h="2139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511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8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51498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1000">
                          <a:latin typeface="DejaVu Sans"/>
                          <a:cs typeface="DejaVu Sans"/>
                        </a:rPr>
                        <a:t>℃</a:t>
                      </a:r>
                      <a:endParaRPr sz="1000">
                        <a:latin typeface="DejaVu Sans"/>
                        <a:cs typeface="DejaVu Sans"/>
                      </a:endParaRPr>
                    </a:p>
                  </a:txBody>
                  <a:tcPr marL="0" marR="0" marB="0" marT="1143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105"/>
                        </a:spcBef>
                        <a:tabLst>
                          <a:tab pos="657860" algn="l"/>
                        </a:tabLst>
                      </a:pPr>
                      <a:r>
                        <a:rPr dirty="0" sz="1000" spc="-130">
                          <a:latin typeface="DejaVu Sans"/>
                          <a:cs typeface="DejaVu Sans"/>
                        </a:rPr>
                        <a:t>℃	℃</a:t>
                      </a:r>
                      <a:endParaRPr sz="1000">
                        <a:latin typeface="DejaVu Sans"/>
                        <a:cs typeface="DejaVu Sans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514984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000">
                          <a:latin typeface="DejaVu Sans"/>
                          <a:cs typeface="DejaVu Sans"/>
                        </a:rPr>
                        <a:t>℃</a:t>
                      </a:r>
                      <a:endParaRPr sz="1000">
                        <a:latin typeface="DejaVu Sans"/>
                        <a:cs typeface="DejaVu Sans"/>
                      </a:endParaRPr>
                    </a:p>
                  </a:txBody>
                  <a:tcPr marL="0" marR="0" marB="0" marT="1206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105"/>
                        </a:spcBef>
                        <a:tabLst>
                          <a:tab pos="657860" algn="l"/>
                        </a:tabLst>
                      </a:pPr>
                      <a:r>
                        <a:rPr dirty="0" sz="1000" spc="-130">
                          <a:latin typeface="DejaVu Sans"/>
                          <a:cs typeface="DejaVu Sans"/>
                        </a:rPr>
                        <a:t>℃	℃</a:t>
                      </a:r>
                      <a:endParaRPr sz="1000">
                        <a:latin typeface="DejaVu Sans"/>
                        <a:cs typeface="DejaVu Sans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52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239268" y="4083684"/>
            <a:ext cx="579119" cy="1874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550797" y="4098925"/>
            <a:ext cx="1898141" cy="1615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39268" y="4438777"/>
            <a:ext cx="931811" cy="1874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550797" y="4364685"/>
            <a:ext cx="261061" cy="1618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724914" y="4364685"/>
            <a:ext cx="106680" cy="1618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778254" y="4364685"/>
            <a:ext cx="507834" cy="1618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229357" y="4364685"/>
            <a:ext cx="106680" cy="16184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282698" y="4364685"/>
            <a:ext cx="507834" cy="1618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733801" y="4364685"/>
            <a:ext cx="106680" cy="16184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787142" y="4364685"/>
            <a:ext cx="1015390" cy="1618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749040" y="4349191"/>
            <a:ext cx="347929" cy="18775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015740" y="4364685"/>
            <a:ext cx="331165" cy="16184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259834" y="4364685"/>
            <a:ext cx="106679" cy="16184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313173" y="4364685"/>
            <a:ext cx="343509" cy="16184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607305" y="4349191"/>
            <a:ext cx="347929" cy="18775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874005" y="4364685"/>
            <a:ext cx="289560" cy="16184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090414" y="4364685"/>
            <a:ext cx="106679" cy="16184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143753" y="4364685"/>
            <a:ext cx="784834" cy="16184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872607" y="4364685"/>
            <a:ext cx="106679" cy="16184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925946" y="4364685"/>
            <a:ext cx="482117" cy="161848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354190" y="4349191"/>
            <a:ext cx="330072" cy="18775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585839" y="4364685"/>
            <a:ext cx="79248" cy="16184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550797" y="4597019"/>
            <a:ext cx="848842" cy="16154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39268" y="4792090"/>
            <a:ext cx="694944" cy="187451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550797" y="4807330"/>
            <a:ext cx="2472563" cy="16154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39268" y="5002657"/>
            <a:ext cx="579119" cy="187451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550797" y="5017896"/>
            <a:ext cx="1222730" cy="16154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39268" y="5212969"/>
            <a:ext cx="694944" cy="187451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550797" y="5228209"/>
            <a:ext cx="261061" cy="16154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724914" y="5228209"/>
            <a:ext cx="106680" cy="16154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778254" y="5228209"/>
            <a:ext cx="821651" cy="16154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39268" y="5423661"/>
            <a:ext cx="694944" cy="187451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818388" y="5438902"/>
            <a:ext cx="136144" cy="1615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550797" y="5423661"/>
            <a:ext cx="347929" cy="187451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39268" y="5634228"/>
            <a:ext cx="347472" cy="187451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550797" y="5649467"/>
            <a:ext cx="1764791" cy="16154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256788" y="5634228"/>
            <a:ext cx="579501" cy="187451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720084" y="5649467"/>
            <a:ext cx="79248" cy="161544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39268" y="5844540"/>
            <a:ext cx="694944" cy="187451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550797" y="5871971"/>
            <a:ext cx="146303" cy="14935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39268" y="6055105"/>
            <a:ext cx="347472" cy="187451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550797" y="6070346"/>
            <a:ext cx="196596" cy="16154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39268" y="6265417"/>
            <a:ext cx="694944" cy="187451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550797" y="6280658"/>
            <a:ext cx="263347" cy="161544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39268" y="6476110"/>
            <a:ext cx="812545" cy="187451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550797" y="6491351"/>
            <a:ext cx="339750" cy="161544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39268" y="6686422"/>
            <a:ext cx="231647" cy="187451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55091" y="6701663"/>
            <a:ext cx="67056" cy="16154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388620" y="6686422"/>
            <a:ext cx="347472" cy="187451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655319" y="6686422"/>
            <a:ext cx="347472" cy="187451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886967" y="6701663"/>
            <a:ext cx="653796" cy="161544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550797" y="6701663"/>
            <a:ext cx="731240" cy="16154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39268" y="6896989"/>
            <a:ext cx="812545" cy="187451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550797" y="6912229"/>
            <a:ext cx="380758" cy="161544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868170" y="6896989"/>
            <a:ext cx="347929" cy="187451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134870" y="6912229"/>
            <a:ext cx="600621" cy="161544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239268" y="7122541"/>
            <a:ext cx="448056" cy="161544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566037" y="7162165"/>
            <a:ext cx="1295447" cy="89915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39268" y="7333233"/>
            <a:ext cx="625792" cy="161544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550797" y="7333233"/>
            <a:ext cx="263347" cy="161544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39268" y="7543495"/>
            <a:ext cx="323088" cy="161848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550797" y="7543495"/>
            <a:ext cx="260502" cy="161848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239268" y="7754111"/>
            <a:ext cx="567270" cy="161544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550797" y="7754111"/>
            <a:ext cx="307085" cy="161544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39268" y="7949438"/>
            <a:ext cx="579119" cy="187451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702563" y="7964678"/>
            <a:ext cx="198120" cy="161544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1550797" y="7964678"/>
            <a:ext cx="467969" cy="161544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39268" y="8162797"/>
            <a:ext cx="579119" cy="187451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550797" y="8178038"/>
            <a:ext cx="3499992" cy="161544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4988305" y="8162797"/>
            <a:ext cx="1051331" cy="187451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5922898" y="8178038"/>
            <a:ext cx="114300" cy="161544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239268" y="8376157"/>
            <a:ext cx="579119" cy="187452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702563" y="8391397"/>
            <a:ext cx="76200" cy="161544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867155" y="8391397"/>
            <a:ext cx="76200" cy="161544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550797" y="8392921"/>
            <a:ext cx="106679" cy="161544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604136" y="8392921"/>
            <a:ext cx="196595" cy="161544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895601" y="8392921"/>
            <a:ext cx="356984" cy="161544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239268" y="8586825"/>
            <a:ext cx="579119" cy="187452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702563" y="8602065"/>
            <a:ext cx="76200" cy="161544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867155" y="8602065"/>
            <a:ext cx="76200" cy="161544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550797" y="8603589"/>
            <a:ext cx="106679" cy="161544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604136" y="8603589"/>
            <a:ext cx="196595" cy="161544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895601" y="8603589"/>
            <a:ext cx="356984" cy="161544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239268" y="8797137"/>
            <a:ext cx="579119" cy="187452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1550797" y="8812377"/>
            <a:ext cx="813320" cy="161544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39268" y="9022994"/>
            <a:ext cx="260604" cy="161544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413004" y="9022994"/>
            <a:ext cx="106679" cy="161544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466344" y="9022994"/>
            <a:ext cx="260096" cy="161544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661416" y="9007754"/>
            <a:ext cx="581025" cy="187452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1550797" y="9022994"/>
            <a:ext cx="219455" cy="161544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1697101" y="9022994"/>
            <a:ext cx="106680" cy="161544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1750822" y="9022994"/>
            <a:ext cx="1134719" cy="161544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239268" y="9233306"/>
            <a:ext cx="219456" cy="161544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385572" y="9233306"/>
            <a:ext cx="106679" cy="161544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438912" y="9233306"/>
            <a:ext cx="260096" cy="161544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633983" y="9218066"/>
            <a:ext cx="581025" cy="187451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1550797" y="9233306"/>
            <a:ext cx="219455" cy="161544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1697101" y="9233306"/>
            <a:ext cx="106680" cy="161544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750822" y="9233306"/>
            <a:ext cx="1164996" cy="161544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239268" y="9431426"/>
            <a:ext cx="694944" cy="187452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856488" y="9446666"/>
            <a:ext cx="3549523" cy="161544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184150" y="3473450"/>
            <a:ext cx="4309102" cy="581025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5353050" y="215900"/>
            <a:ext cx="1228725" cy="466725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KI WOOK HEO</dc:creator>
  <dc:title>PowerPoint 프레젠테이션</dc:title>
  <dcterms:created xsi:type="dcterms:W3CDTF">2018-09-06T05:46:16Z</dcterms:created>
  <dcterms:modified xsi:type="dcterms:W3CDTF">2018-09-06T05:46:16Z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2018-09-06T00:00:00Z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2018-09-06T00:00:00Z</vt:filetime>
  </property>
</Properties>
</file>