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660"/>
  </p:normalViewPr>
  <p:slideViewPr>
    <p:cSldViewPr>
      <p:cViewPr>
        <p:scale>
          <a:sx n="120" d="100"/>
          <a:sy n="120" d="100"/>
        </p:scale>
        <p:origin x="-1854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745690"/>
              </p:ext>
            </p:extLst>
          </p:nvPr>
        </p:nvGraphicFramePr>
        <p:xfrm>
          <a:off x="3739654" y="2714823"/>
          <a:ext cx="5040560" cy="3881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0094"/>
                <a:gridCol w="1221953"/>
                <a:gridCol w="2978513"/>
              </a:tblGrid>
              <a:tr h="8749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System Structure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DSP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Embedded RTOS, DSP(Hi3516C V300)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Sensor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1/2.8" CMOS sensor(SONY IMX290)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Video Encoding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Video Encoding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H.265/ H.264High Profile/Main Profile/Base Line Profile/ MJPEG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H.265+/H.264High Profile+/Main Profile+/Base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LineProfile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Maximum Image Output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Main stream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1920*1080@25/30fps ; Auxiliary stream 1: 704*576@25/30fps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Auxiliary stream 2: 1280*720@25/30fps 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Streaming transmission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Three stream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 Bite rate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32Kbps~8MKbps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9"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</a:t>
                      </a:r>
                    </a:p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Enhancement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Min. illumination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Color0.01Lux@F1.2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AGC 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）； 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Black and white0.001Lux@F1.2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AGC 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Electronic shutter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Auto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1/25 to 1/10000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Day/Night switch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Color/B&amp;W/Light sensitive switch/Mixed mode switch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DNR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2D and 3D DNR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WDR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true WDR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 Adjust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Sharpness, Brightness, Saturation, Contrast,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chroma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adjustable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 model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Transparent /real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 pattern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Standard /gorgeous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Corridor pattern / Backlight- compensation /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Unti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-fog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rowSpan="7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Interfaces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Signal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photosensitive resistance signal interface, one IR_CUT drive interface support photo resistance signal links to IR-CUT and IR light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2652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IR / Reset interface / CVBS interface / USB interface / Network light interface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Port</a:t>
                      </a:r>
                      <a:endParaRPr lang="en-US" altLang="ko-KR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Audio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audio in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audio out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Alarm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alarm in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DC12V power input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POE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Extended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Network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RJ45 10/100M 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10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Functions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Motion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Multiple detection zones, variable sensitivity levels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Capture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JPEG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capture resolution is the max coding resolution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Security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Password protection and water marker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OSD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Channel Name and Time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custom character superposition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 overlay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Perimeter Intrusion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alarm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Network abnormal, cover alarm etc.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Storage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FTP storage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Perimeter Intrusion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Protocol support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TCP/IP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UDP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HTTP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IGMP 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ICMP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DHCP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RTP/RTSP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DNS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DDNS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</a:p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PPPOE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UPNP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SNMP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Interface protocol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ONVIF/CGI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General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Supply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DC12V/POE(-P)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Consumption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&lt;1W (without infrared lamp board)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Lightning Protection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, network, POE all lightning protection, meets with standard GB/T17626.5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and IEC61000-4-5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1/2.8" CMOS sensor(SONY IMX290)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06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pcs)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/</a:t>
            </a:r>
            <a:endParaRPr lang="en-US" altLang="ko-KR" sz="800" dirty="0" smtClean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DNR (Digital Noise Reduction) / WDR (Wide Dynamic Range)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4mm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94400"/>
            <a:ext cx="4536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HPOD</a:t>
            </a:r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 VPX2H64T-40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778981" y="2958207"/>
            <a:ext cx="2581345" cy="553661"/>
            <a:chOff x="778981" y="2958207"/>
            <a:chExt cx="2581345" cy="55366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1" y="2971868"/>
              <a:ext cx="2581345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" name="그룹 22"/>
            <p:cNvGrpSpPr/>
            <p:nvPr/>
          </p:nvGrpSpPr>
          <p:grpSpPr>
            <a:xfrm>
              <a:off x="1145209" y="2958207"/>
              <a:ext cx="331972" cy="264319"/>
              <a:chOff x="1459534" y="3717032"/>
              <a:chExt cx="331972" cy="264319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1459534" y="3717032"/>
                <a:ext cx="325958" cy="264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1470" y="3733769"/>
                <a:ext cx="320036" cy="239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" name="TextBox 25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LED 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HOUSING 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560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405</Words>
  <Application>Microsoft Office PowerPoint</Application>
  <PresentationFormat>화면 슬라이드 쇼(4:3)</PresentationFormat>
  <Paragraphs>89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52</cp:revision>
  <dcterms:created xsi:type="dcterms:W3CDTF">2016-02-23T04:54:37Z</dcterms:created>
  <dcterms:modified xsi:type="dcterms:W3CDTF">2019-05-02T03:18:09Z</dcterms:modified>
</cp:coreProperties>
</file>